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3"/>
  </p:notesMasterIdLst>
  <p:sldIdLst>
    <p:sldId id="299" r:id="rId5"/>
    <p:sldId id="264" r:id="rId6"/>
    <p:sldId id="265" r:id="rId7"/>
    <p:sldId id="266" r:id="rId8"/>
    <p:sldId id="268" r:id="rId9"/>
    <p:sldId id="300" r:id="rId10"/>
    <p:sldId id="298" r:id="rId11"/>
    <p:sldId id="269" r:id="rId12"/>
    <p:sldId id="303" r:id="rId13"/>
    <p:sldId id="302" r:id="rId14"/>
    <p:sldId id="257" r:id="rId15"/>
    <p:sldId id="271" r:id="rId16"/>
    <p:sldId id="270" r:id="rId17"/>
    <p:sldId id="272" r:id="rId18"/>
    <p:sldId id="274" r:id="rId19"/>
    <p:sldId id="273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9" r:id="rId33"/>
    <p:sldId id="290" r:id="rId34"/>
    <p:sldId id="288" r:id="rId35"/>
    <p:sldId id="287" r:id="rId36"/>
    <p:sldId id="292" r:id="rId37"/>
    <p:sldId id="293" r:id="rId38"/>
    <p:sldId id="294" r:id="rId39"/>
    <p:sldId id="295" r:id="rId40"/>
    <p:sldId id="262" r:id="rId41"/>
    <p:sldId id="263" r:id="rId42"/>
  </p:sldIdLst>
  <p:sldSz cx="12192000" cy="6858000"/>
  <p:notesSz cx="6858000" cy="9144000"/>
  <p:defaultTextStyle>
    <a:defPPr>
      <a:defRPr lang="ru-B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3FFF"/>
    <a:srgbClr val="000000"/>
    <a:srgbClr val="FFF8F8"/>
    <a:srgbClr val="3D00F3"/>
    <a:srgbClr val="FF7701"/>
    <a:srgbClr val="FF4B9B"/>
    <a:srgbClr val="2116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240291-5E80-2648-ACCA-AF8B06FD0D26}" v="1" dt="2025-09-04T18:27:59.443"/>
    <p1510:client id="{550C7E06-349F-407C-A587-F63D6FAFB4F3}" v="10" dt="2025-09-05T14:31:41.3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ina Kulish" userId="S::alina_kulish@epam.com::18a52a4d-51bf-479b-bd05-85027bdce9a5" providerId="AD" clId="Web-{402982C2-C117-0CBD-9BDE-9CFFDF94834F}"/>
    <pc:docChg chg="modSld">
      <pc:chgData name="Alina Kulish" userId="S::alina_kulish@epam.com::18a52a4d-51bf-479b-bd05-85027bdce9a5" providerId="AD" clId="Web-{402982C2-C117-0CBD-9BDE-9CFFDF94834F}" dt="2025-09-02T13:01:08.295" v="3"/>
      <pc:docMkLst>
        <pc:docMk/>
      </pc:docMkLst>
      <pc:sldChg chg="modSp">
        <pc:chgData name="Alina Kulish" userId="S::alina_kulish@epam.com::18a52a4d-51bf-479b-bd05-85027bdce9a5" providerId="AD" clId="Web-{402982C2-C117-0CBD-9BDE-9CFFDF94834F}" dt="2025-09-02T13:01:08.295" v="3"/>
        <pc:sldMkLst>
          <pc:docMk/>
          <pc:sldMk cId="3292187016" sldId="269"/>
        </pc:sldMkLst>
        <pc:picChg chg="mod modCrop">
          <ac:chgData name="Alina Kulish" userId="S::alina_kulish@epam.com::18a52a4d-51bf-479b-bd05-85027bdce9a5" providerId="AD" clId="Web-{402982C2-C117-0CBD-9BDE-9CFFDF94834F}" dt="2025-09-02T13:01:08.295" v="3"/>
          <ac:picMkLst>
            <pc:docMk/>
            <pc:sldMk cId="3292187016" sldId="269"/>
            <ac:picMk id="8" creationId="{5755102C-77E3-2A0E-110E-797983588D02}"/>
          </ac:picMkLst>
        </pc:picChg>
      </pc:sldChg>
    </pc:docChg>
  </pc:docChgLst>
  <pc:docChgLst>
    <pc:chgData name="Valeryia Ivanchyk" userId="S::valeryia_ivanchyk@epam.com::f4d99a50-325e-489c-b67c-a7c69ed817c5" providerId="AD" clId="Web-{DFC944A2-3BB8-60D9-6836-4741377B862A}"/>
    <pc:docChg chg="mod">
      <pc:chgData name="Valeryia Ivanchyk" userId="S::valeryia_ivanchyk@epam.com::f4d99a50-325e-489c-b67c-a7c69ed817c5" providerId="AD" clId="Web-{DFC944A2-3BB8-60D9-6836-4741377B862A}" dt="2025-08-19T12:34:43.177" v="0" actId="33475"/>
      <pc:docMkLst>
        <pc:docMk/>
      </pc:docMkLst>
    </pc:docChg>
  </pc:docChgLst>
  <pc:docChgLst>
    <pc:chgData name="Yana Noninian" userId="014843ae-a80e-4e4a-81bf-6aa9753e0b37" providerId="ADAL" clId="{B56B93A2-D5CD-3345-82D3-345E35AA89CD}"/>
    <pc:docChg chg="undo custSel addSld delSld modSld sldOrd">
      <pc:chgData name="Yana Noninian" userId="014843ae-a80e-4e4a-81bf-6aa9753e0b37" providerId="ADAL" clId="{B56B93A2-D5CD-3345-82D3-345E35AA89CD}" dt="2025-09-02T08:05:45.890" v="215" actId="2696"/>
      <pc:docMkLst>
        <pc:docMk/>
      </pc:docMkLst>
      <pc:sldChg chg="addSp delSp modSp mod ord">
        <pc:chgData name="Yana Noninian" userId="014843ae-a80e-4e4a-81bf-6aa9753e0b37" providerId="ADAL" clId="{B56B93A2-D5CD-3345-82D3-345E35AA89CD}" dt="2025-07-16T10:01:42.775" v="209" actId="1076"/>
        <pc:sldMkLst>
          <pc:docMk/>
          <pc:sldMk cId="3292187016" sldId="269"/>
        </pc:sldMkLst>
      </pc:sldChg>
      <pc:sldChg chg="add">
        <pc:chgData name="Yana Noninian" userId="014843ae-a80e-4e4a-81bf-6aa9753e0b37" providerId="ADAL" clId="{B56B93A2-D5CD-3345-82D3-345E35AA89CD}" dt="2025-07-15T08:31:07.778" v="6" actId="2890"/>
        <pc:sldMkLst>
          <pc:docMk/>
          <pc:sldMk cId="595050298" sldId="300"/>
        </pc:sldMkLst>
      </pc:sldChg>
      <pc:sldChg chg="add del">
        <pc:chgData name="Yana Noninian" userId="014843ae-a80e-4e4a-81bf-6aa9753e0b37" providerId="ADAL" clId="{B56B93A2-D5CD-3345-82D3-345E35AA89CD}" dt="2025-07-15T08:30:53.525" v="3" actId="2890"/>
        <pc:sldMkLst>
          <pc:docMk/>
          <pc:sldMk cId="1524416335" sldId="300"/>
        </pc:sldMkLst>
      </pc:sldChg>
      <pc:sldChg chg="new del">
        <pc:chgData name="Yana Noninian" userId="014843ae-a80e-4e4a-81bf-6aa9753e0b37" providerId="ADAL" clId="{B56B93A2-D5CD-3345-82D3-345E35AA89CD}" dt="2025-07-15T08:30:50.431" v="1" actId="680"/>
        <pc:sldMkLst>
          <pc:docMk/>
          <pc:sldMk cId="3247364254" sldId="300"/>
        </pc:sldMkLst>
      </pc:sldChg>
      <pc:sldChg chg="new del">
        <pc:chgData name="Yana Noninian" userId="014843ae-a80e-4e4a-81bf-6aa9753e0b37" providerId="ADAL" clId="{B56B93A2-D5CD-3345-82D3-345E35AA89CD}" dt="2025-07-15T08:31:04.087" v="5" actId="680"/>
        <pc:sldMkLst>
          <pc:docMk/>
          <pc:sldMk cId="4259466672" sldId="300"/>
        </pc:sldMkLst>
      </pc:sldChg>
      <pc:sldChg chg="addSp delSp modSp new del mod">
        <pc:chgData name="Yana Noninian" userId="014843ae-a80e-4e4a-81bf-6aa9753e0b37" providerId="ADAL" clId="{B56B93A2-D5CD-3345-82D3-345E35AA89CD}" dt="2025-07-15T08:33:16.949" v="33" actId="2696"/>
        <pc:sldMkLst>
          <pc:docMk/>
          <pc:sldMk cId="1858733174" sldId="301"/>
        </pc:sldMkLst>
      </pc:sldChg>
      <pc:sldChg chg="new del">
        <pc:chgData name="Yana Noninian" userId="014843ae-a80e-4e4a-81bf-6aa9753e0b37" providerId="ADAL" clId="{B56B93A2-D5CD-3345-82D3-345E35AA89CD}" dt="2025-07-15T08:32:25.411" v="17" actId="680"/>
        <pc:sldMkLst>
          <pc:docMk/>
          <pc:sldMk cId="2978317729" sldId="301"/>
        </pc:sldMkLst>
      </pc:sldChg>
      <pc:sldChg chg="addSp modSp add mod">
        <pc:chgData name="Yana Noninian" userId="014843ae-a80e-4e4a-81bf-6aa9753e0b37" providerId="ADAL" clId="{B56B93A2-D5CD-3345-82D3-345E35AA89CD}" dt="2025-07-15T08:33:57.928" v="40" actId="1076"/>
        <pc:sldMkLst>
          <pc:docMk/>
          <pc:sldMk cId="2129585400" sldId="302"/>
        </pc:sldMkLst>
      </pc:sldChg>
      <pc:sldChg chg="addSp modSp mod">
        <pc:chgData name="Yana Noninian" userId="014843ae-a80e-4e4a-81bf-6aa9753e0b37" providerId="ADAL" clId="{B56B93A2-D5CD-3345-82D3-345E35AA89CD}" dt="2025-07-16T09:59:01.043" v="168" actId="14826"/>
        <pc:sldMkLst>
          <pc:docMk/>
          <pc:sldMk cId="628818659" sldId="303"/>
        </pc:sldMkLst>
      </pc:sldChg>
      <pc:sldChg chg="addSp delSp modSp add del mod">
        <pc:chgData name="Yana Noninian" userId="014843ae-a80e-4e4a-81bf-6aa9753e0b37" providerId="ADAL" clId="{B56B93A2-D5CD-3345-82D3-345E35AA89CD}" dt="2025-09-02T08:05:45.890" v="215" actId="2696"/>
        <pc:sldMkLst>
          <pc:docMk/>
          <pc:sldMk cId="2477618778" sldId="304"/>
        </pc:sldMkLst>
        <pc:spChg chg="add mod">
          <ac:chgData name="Yana Noninian" userId="014843ae-a80e-4e4a-81bf-6aa9753e0b37" providerId="ADAL" clId="{B56B93A2-D5CD-3345-82D3-345E35AA89CD}" dt="2025-09-02T08:05:43.833" v="214" actId="478"/>
          <ac:spMkLst>
            <pc:docMk/>
            <pc:sldMk cId="2477618778" sldId="304"/>
            <ac:spMk id="9" creationId="{C5EECC22-05BC-B879-8357-71C3693617AB}"/>
          </ac:spMkLst>
        </pc:spChg>
        <pc:picChg chg="del mod">
          <ac:chgData name="Yana Noninian" userId="014843ae-a80e-4e4a-81bf-6aa9753e0b37" providerId="ADAL" clId="{B56B93A2-D5CD-3345-82D3-345E35AA89CD}" dt="2025-09-02T08:05:43.833" v="214" actId="478"/>
          <ac:picMkLst>
            <pc:docMk/>
            <pc:sldMk cId="2477618778" sldId="304"/>
            <ac:picMk id="8" creationId="{F1DA7EBE-A5FE-FAC1-8170-D6CE05713552}"/>
          </ac:picMkLst>
        </pc:picChg>
      </pc:sldChg>
    </pc:docChg>
  </pc:docChgLst>
  <pc:docChgLst>
    <pc:chgData name="Mikhail Burnin" userId="S::mikhail_burnin@epam.com::2b9cd5fd-069c-4234-8549-dd49a7d0fe2b" providerId="AD" clId="Web-{198535BD-CBA5-D6A5-C76A-B751843C5130}"/>
    <pc:docChg chg="addSld delSld modSld sldOrd">
      <pc:chgData name="Mikhail Burnin" userId="S::mikhail_burnin@epam.com::2b9cd5fd-069c-4234-8549-dd49a7d0fe2b" providerId="AD" clId="Web-{198535BD-CBA5-D6A5-C76A-B751843C5130}" dt="2025-08-11T10:13:34.174" v="31"/>
      <pc:docMkLst>
        <pc:docMk/>
      </pc:docMkLst>
      <pc:sldChg chg="modSp">
        <pc:chgData name="Mikhail Burnin" userId="S::mikhail_burnin@epam.com::2b9cd5fd-069c-4234-8549-dd49a7d0fe2b" providerId="AD" clId="Web-{198535BD-CBA5-D6A5-C76A-B751843C5130}" dt="2025-08-11T10:13:28.612" v="27" actId="20577"/>
        <pc:sldMkLst>
          <pc:docMk/>
          <pc:sldMk cId="611771422" sldId="257"/>
        </pc:sldMkLst>
        <pc:spChg chg="mod">
          <ac:chgData name="Mikhail Burnin" userId="S::mikhail_burnin@epam.com::2b9cd5fd-069c-4234-8549-dd49a7d0fe2b" providerId="AD" clId="Web-{198535BD-CBA5-D6A5-C76A-B751843C5130}" dt="2025-08-11T10:13:28.612" v="27" actId="20577"/>
          <ac:spMkLst>
            <pc:docMk/>
            <pc:sldMk cId="611771422" sldId="257"/>
            <ac:spMk id="3" creationId="{950D5139-4E83-6497-5FFD-749DB8BDDE06}"/>
          </ac:spMkLst>
        </pc:spChg>
      </pc:sldChg>
      <pc:sldChg chg="add del">
        <pc:chgData name="Mikhail Burnin" userId="S::mikhail_burnin@epam.com::2b9cd5fd-069c-4234-8549-dd49a7d0fe2b" providerId="AD" clId="Web-{198535BD-CBA5-D6A5-C76A-B751843C5130}" dt="2025-08-11T10:13:32.440" v="29"/>
        <pc:sldMkLst>
          <pc:docMk/>
          <pc:sldMk cId="3292187016" sldId="269"/>
        </pc:sldMkLst>
      </pc:sldChg>
      <pc:sldChg chg="add del">
        <pc:chgData name="Mikhail Burnin" userId="S::mikhail_burnin@epam.com::2b9cd5fd-069c-4234-8549-dd49a7d0fe2b" providerId="AD" clId="Web-{198535BD-CBA5-D6A5-C76A-B751843C5130}" dt="2025-08-11T10:13:32.909" v="30"/>
        <pc:sldMkLst>
          <pc:docMk/>
          <pc:sldMk cId="3897308638" sldId="298"/>
        </pc:sldMkLst>
      </pc:sldChg>
      <pc:sldChg chg="add del">
        <pc:chgData name="Mikhail Burnin" userId="S::mikhail_burnin@epam.com::2b9cd5fd-069c-4234-8549-dd49a7d0fe2b" providerId="AD" clId="Web-{198535BD-CBA5-D6A5-C76A-B751843C5130}" dt="2025-08-11T10:13:34.174" v="31"/>
        <pc:sldMkLst>
          <pc:docMk/>
          <pc:sldMk cId="1181075449" sldId="299"/>
        </pc:sldMkLst>
      </pc:sldChg>
      <pc:sldChg chg="addSp delSp modSp">
        <pc:chgData name="Mikhail Burnin" userId="S::mikhail_burnin@epam.com::2b9cd5fd-069c-4234-8549-dd49a7d0fe2b" providerId="AD" clId="Web-{198535BD-CBA5-D6A5-C76A-B751843C5130}" dt="2025-08-11T10:06:43.591" v="11" actId="14100"/>
        <pc:sldMkLst>
          <pc:docMk/>
          <pc:sldMk cId="2129585400" sldId="302"/>
        </pc:sldMkLst>
      </pc:sldChg>
      <pc:sldChg chg="add del ord replId">
        <pc:chgData name="Mikhail Burnin" userId="S::mikhail_burnin@epam.com::2b9cd5fd-069c-4234-8549-dd49a7d0fe2b" providerId="AD" clId="Web-{198535BD-CBA5-D6A5-C76A-B751843C5130}" dt="2025-08-11T10:13:21.689" v="25"/>
        <pc:sldMkLst>
          <pc:docMk/>
          <pc:sldMk cId="160983722" sldId="303"/>
        </pc:sldMkLst>
      </pc:sldChg>
      <pc:sldChg chg="add del">
        <pc:chgData name="Mikhail Burnin" userId="S::mikhail_burnin@epam.com::2b9cd5fd-069c-4234-8549-dd49a7d0fe2b" providerId="AD" clId="Web-{198535BD-CBA5-D6A5-C76A-B751843C5130}" dt="2025-08-11T10:13:30.955" v="28"/>
        <pc:sldMkLst>
          <pc:docMk/>
          <pc:sldMk cId="628818659" sldId="303"/>
        </pc:sldMkLst>
      </pc:sldChg>
    </pc:docChg>
  </pc:docChgLst>
  <pc:docChgLst>
    <pc:chgData name="Yuliya Stefniak" userId="S::yuliya_stefniak@epam.com::1271a909-dd0e-42b4-8a48-e1ef51d6b401" providerId="AD" clId="Web-{434C95A8-9BAE-4B7A-8318-8219ABC41E81}"/>
    <pc:docChg chg="modSld">
      <pc:chgData name="Yuliya Stefniak" userId="S::yuliya_stefniak@epam.com::1271a909-dd0e-42b4-8a48-e1ef51d6b401" providerId="AD" clId="Web-{434C95A8-9BAE-4B7A-8318-8219ABC41E81}" dt="2025-08-26T18:05:58.986" v="52" actId="1076"/>
      <pc:docMkLst>
        <pc:docMk/>
      </pc:docMkLst>
      <pc:sldChg chg="addSp delSp modSp">
        <pc:chgData name="Yuliya Stefniak" userId="S::yuliya_stefniak@epam.com::1271a909-dd0e-42b4-8a48-e1ef51d6b401" providerId="AD" clId="Web-{434C95A8-9BAE-4B7A-8318-8219ABC41E81}" dt="2025-08-26T18:03:46.902" v="30"/>
        <pc:sldMkLst>
          <pc:docMk/>
          <pc:sldMk cId="3292187016" sldId="269"/>
        </pc:sldMkLst>
        <pc:picChg chg="add del mod ord">
          <ac:chgData name="Yuliya Stefniak" userId="S::yuliya_stefniak@epam.com::1271a909-dd0e-42b4-8a48-e1ef51d6b401" providerId="AD" clId="Web-{434C95A8-9BAE-4B7A-8318-8219ABC41E81}" dt="2025-08-26T18:03:42.871" v="29" actId="1076"/>
          <ac:picMkLst>
            <pc:docMk/>
            <pc:sldMk cId="3292187016" sldId="269"/>
            <ac:picMk id="6" creationId="{C674ACEC-7AE4-E89F-FF4C-73F12FF47012}"/>
          </ac:picMkLst>
        </pc:picChg>
      </pc:sldChg>
      <pc:sldChg chg="addSp delSp modSp">
        <pc:chgData name="Yuliya Stefniak" userId="S::yuliya_stefniak@epam.com::1271a909-dd0e-42b4-8a48-e1ef51d6b401" providerId="AD" clId="Web-{434C95A8-9BAE-4B7A-8318-8219ABC41E81}" dt="2025-08-26T18:05:58.986" v="52" actId="1076"/>
        <pc:sldMkLst>
          <pc:docMk/>
          <pc:sldMk cId="2129585400" sldId="302"/>
        </pc:sldMkLst>
        <pc:picChg chg="add mod">
          <ac:chgData name="Yuliya Stefniak" userId="S::yuliya_stefniak@epam.com::1271a909-dd0e-42b4-8a48-e1ef51d6b401" providerId="AD" clId="Web-{434C95A8-9BAE-4B7A-8318-8219ABC41E81}" dt="2025-08-26T18:05:58.986" v="52" actId="1076"/>
          <ac:picMkLst>
            <pc:docMk/>
            <pc:sldMk cId="2129585400" sldId="302"/>
            <ac:picMk id="4" creationId="{32EAD291-F959-C63F-AA2C-426E86C15D51}"/>
          </ac:picMkLst>
        </pc:picChg>
      </pc:sldChg>
      <pc:sldChg chg="addSp delSp modSp">
        <pc:chgData name="Yuliya Stefniak" userId="S::yuliya_stefniak@epam.com::1271a909-dd0e-42b4-8a48-e1ef51d6b401" providerId="AD" clId="Web-{434C95A8-9BAE-4B7A-8318-8219ABC41E81}" dt="2025-08-26T18:04:54.327" v="40"/>
        <pc:sldMkLst>
          <pc:docMk/>
          <pc:sldMk cId="628818659" sldId="303"/>
        </pc:sldMkLst>
        <pc:picChg chg="add mod">
          <ac:chgData name="Yuliya Stefniak" userId="S::yuliya_stefniak@epam.com::1271a909-dd0e-42b4-8a48-e1ef51d6b401" providerId="AD" clId="Web-{434C95A8-9BAE-4B7A-8318-8219ABC41E81}" dt="2025-08-26T18:04:51.405" v="39" actId="1076"/>
          <ac:picMkLst>
            <pc:docMk/>
            <pc:sldMk cId="628818659" sldId="303"/>
            <ac:picMk id="6" creationId="{00FA2A5E-0EC8-159E-73FC-C8293FB1743F}"/>
          </ac:picMkLst>
        </pc:picChg>
      </pc:sldChg>
    </pc:docChg>
  </pc:docChgLst>
  <pc:docChgLst>
    <pc:chgData name="Aleksey Didik" userId="ed7f3a47-c88f-43c8-9588-5578db593b03" providerId="ADAL" clId="{442E54A1-83D8-55B4-AF0E-4CEFFB41D521}"/>
    <pc:docChg chg="mod">
      <pc:chgData name="Aleksey Didik" userId="ed7f3a47-c88f-43c8-9588-5578db593b03" providerId="ADAL" clId="{442E54A1-83D8-55B4-AF0E-4CEFFB41D521}" dt="2025-09-04T18:27:59.443" v="0"/>
      <pc:docMkLst>
        <pc:docMk/>
      </pc:docMkLst>
    </pc:docChg>
  </pc:docChgLst>
  <pc:docChgLst>
    <pc:chgData name="Mykyta Patetiurin" userId="37993bf7-9916-4f15-8aea-0b60f3073b28" providerId="ADAL" clId="{035EEDA2-9AFB-5FEA-98C6-7F5ECED4F160}"/>
    <pc:docChg chg="mod">
      <pc:chgData name="Mykyta Patetiurin" userId="37993bf7-9916-4f15-8aea-0b60f3073b28" providerId="ADAL" clId="{035EEDA2-9AFB-5FEA-98C6-7F5ECED4F160}" dt="2025-09-01T17:30:19.976" v="0" actId="33475"/>
      <pc:docMkLst>
        <pc:docMk/>
      </pc:docMkLst>
    </pc:docChg>
  </pc:docChgLst>
  <pc:docChgLst>
    <pc:chgData name="Anna Rybchinskaya" userId="S::anna_rybchinskaya@epam.com::4e4f766d-69ed-4154-8645-b0b68807bd65" providerId="AD" clId="Web-{AA44F340-D82C-F113-FE22-D67786373045}"/>
    <pc:docChg chg="modSld">
      <pc:chgData name="Anna Rybchinskaya" userId="S::anna_rybchinskaya@epam.com::4e4f766d-69ed-4154-8645-b0b68807bd65" providerId="AD" clId="Web-{AA44F340-D82C-F113-FE22-D67786373045}" dt="2025-08-26T17:29:08.233" v="4" actId="1076"/>
      <pc:docMkLst>
        <pc:docMk/>
      </pc:docMkLst>
      <pc:sldChg chg="modSp">
        <pc:chgData name="Anna Rybchinskaya" userId="S::anna_rybchinskaya@epam.com::4e4f766d-69ed-4154-8645-b0b68807bd65" providerId="AD" clId="Web-{AA44F340-D82C-F113-FE22-D67786373045}" dt="2025-08-26T17:29:08.233" v="4" actId="1076"/>
        <pc:sldMkLst>
          <pc:docMk/>
          <pc:sldMk cId="3292187016" sldId="269"/>
        </pc:sldMkLst>
        <pc:spChg chg="mod">
          <ac:chgData name="Anna Rybchinskaya" userId="S::anna_rybchinskaya@epam.com::4e4f766d-69ed-4154-8645-b0b68807bd65" providerId="AD" clId="Web-{AA44F340-D82C-F113-FE22-D67786373045}" dt="2025-08-26T17:29:08.233" v="4" actId="1076"/>
          <ac:spMkLst>
            <pc:docMk/>
            <pc:sldMk cId="3292187016" sldId="269"/>
            <ac:spMk id="3" creationId="{F0DF8078-44C1-4F5A-598F-1D7E78990551}"/>
          </ac:spMkLst>
        </pc:spChg>
      </pc:sldChg>
    </pc:docChg>
  </pc:docChgLst>
  <pc:docChgLst>
    <pc:chgData name="Anna Rybchinskaya" userId="S::anna_rybchinskaya@epam.com::4e4f766d-69ed-4154-8645-b0b68807bd65" providerId="AD" clId="Web-{A8EE86EC-8D75-601E-B58A-F89A6AEC0693}"/>
    <pc:docChg chg="addSld modSld">
      <pc:chgData name="Anna Rybchinskaya" userId="S::anna_rybchinskaya@epam.com::4e4f766d-69ed-4154-8645-b0b68807bd65" providerId="AD" clId="Web-{A8EE86EC-8D75-601E-B58A-F89A6AEC0693}" dt="2025-07-15T11:37:12.817" v="11" actId="20577"/>
      <pc:docMkLst>
        <pc:docMk/>
      </pc:docMkLst>
      <pc:sldChg chg="addSp delSp modSp add replId">
        <pc:chgData name="Anna Rybchinskaya" userId="S::anna_rybchinskaya@epam.com::4e4f766d-69ed-4154-8645-b0b68807bd65" providerId="AD" clId="Web-{A8EE86EC-8D75-601E-B58A-F89A6AEC0693}" dt="2025-07-15T11:37:12.817" v="11" actId="20577"/>
        <pc:sldMkLst>
          <pc:docMk/>
          <pc:sldMk cId="628818659" sldId="303"/>
        </pc:sldMkLst>
      </pc:sldChg>
    </pc:docChg>
  </pc:docChgLst>
  <pc:docChgLst>
    <pc:chgData name="Jacqueline Bader" userId="4aef9bd0-fc2a-4358-9583-685ccc191c98" providerId="ADAL" clId="{550C7E06-349F-407C-A587-F63D6FAFB4F3}"/>
    <pc:docChg chg="modSld">
      <pc:chgData name="Jacqueline Bader" userId="4aef9bd0-fc2a-4358-9583-685ccc191c98" providerId="ADAL" clId="{550C7E06-349F-407C-A587-F63D6FAFB4F3}" dt="2025-09-05T14:31:41.324" v="9" actId="207"/>
      <pc:docMkLst>
        <pc:docMk/>
      </pc:docMkLst>
      <pc:sldChg chg="addSp modSp mod">
        <pc:chgData name="Jacqueline Bader" userId="4aef9bd0-fc2a-4358-9583-685ccc191c98" providerId="ADAL" clId="{550C7E06-349F-407C-A587-F63D6FAFB4F3}" dt="2025-09-05T14:31:41.324" v="9" actId="207"/>
        <pc:sldMkLst>
          <pc:docMk/>
          <pc:sldMk cId="3988666680" sldId="295"/>
        </pc:sldMkLst>
        <pc:spChg chg="add">
          <ac:chgData name="Jacqueline Bader" userId="4aef9bd0-fc2a-4358-9583-685ccc191c98" providerId="ADAL" clId="{550C7E06-349F-407C-A587-F63D6FAFB4F3}" dt="2025-09-05T14:26:39.772" v="0"/>
          <ac:spMkLst>
            <pc:docMk/>
            <pc:sldMk cId="3988666680" sldId="295"/>
            <ac:spMk id="2" creationId="{29FAAB7B-2844-08D0-4467-C1E0EA1FC518}"/>
          </ac:spMkLst>
        </pc:spChg>
        <pc:spChg chg="add mod">
          <ac:chgData name="Jacqueline Bader" userId="4aef9bd0-fc2a-4358-9583-685ccc191c98" providerId="ADAL" clId="{550C7E06-349F-407C-A587-F63D6FAFB4F3}" dt="2025-09-05T14:26:40.528" v="1"/>
          <ac:spMkLst>
            <pc:docMk/>
            <pc:sldMk cId="3988666680" sldId="295"/>
            <ac:spMk id="3" creationId="{F1F2F5EF-683B-75A1-097F-85028DD2B9AE}"/>
          </ac:spMkLst>
        </pc:spChg>
        <pc:spChg chg="add mod">
          <ac:chgData name="Jacqueline Bader" userId="4aef9bd0-fc2a-4358-9583-685ccc191c98" providerId="ADAL" clId="{550C7E06-349F-407C-A587-F63D6FAFB4F3}" dt="2025-09-05T14:31:41.324" v="9" actId="207"/>
          <ac:spMkLst>
            <pc:docMk/>
            <pc:sldMk cId="3988666680" sldId="295"/>
            <ac:spMk id="4" creationId="{F0354550-0ED0-EC33-220B-01752ABBF2E1}"/>
          </ac:spMkLst>
        </pc:spChg>
      </pc:sldChg>
    </pc:docChg>
  </pc:docChgLst>
  <pc:docChgLst>
    <pc:chgData name="Mokhinur Abdurakhimova" userId="S::mokhinur_abdurakhimova@epam.com::53fea132-e1c5-4f35-9ba8-818b2a4544c0" providerId="AD" clId="Web-{4396ADCA-E865-A42C-F4DA-3B8CF66FBF98}"/>
    <pc:docChg chg="addSld delSld modSld sldOrd">
      <pc:chgData name="Mokhinur Abdurakhimova" userId="S::mokhinur_abdurakhimova@epam.com::53fea132-e1c5-4f35-9ba8-818b2a4544c0" providerId="AD" clId="Web-{4396ADCA-E865-A42C-F4DA-3B8CF66FBF98}" dt="2025-08-14T12:10:34.340" v="178"/>
      <pc:docMkLst>
        <pc:docMk/>
      </pc:docMkLst>
      <pc:sldChg chg="addSp delSp modSp ord">
        <pc:chgData name="Mokhinur Abdurakhimova" userId="S::mokhinur_abdurakhimova@epam.com::53fea132-e1c5-4f35-9ba8-818b2a4544c0" providerId="AD" clId="Web-{4396ADCA-E865-A42C-F4DA-3B8CF66FBF98}" dt="2025-08-14T11:55:42.827" v="45"/>
        <pc:sldMkLst>
          <pc:docMk/>
          <pc:sldMk cId="1188644701" sldId="264"/>
        </pc:sldMkLst>
        <pc:spChg chg="add mod">
          <ac:chgData name="Mokhinur Abdurakhimova" userId="S::mokhinur_abdurakhimova@epam.com::53fea132-e1c5-4f35-9ba8-818b2a4544c0" providerId="AD" clId="Web-{4396ADCA-E865-A42C-F4DA-3B8CF66FBF98}" dt="2025-08-14T11:55:27.404" v="43" actId="14100"/>
          <ac:spMkLst>
            <pc:docMk/>
            <pc:sldMk cId="1188644701" sldId="264"/>
            <ac:spMk id="4" creationId="{66B970FE-F6C1-09F8-5252-E3C9A248A7CD}"/>
          </ac:spMkLst>
        </pc:spChg>
        <pc:picChg chg="add mod">
          <ac:chgData name="Mokhinur Abdurakhimova" userId="S::mokhinur_abdurakhimova@epam.com::53fea132-e1c5-4f35-9ba8-818b2a4544c0" providerId="AD" clId="Web-{4396ADCA-E865-A42C-F4DA-3B8CF66FBF98}" dt="2025-08-14T11:55:34.998" v="44" actId="1076"/>
          <ac:picMkLst>
            <pc:docMk/>
            <pc:sldMk cId="1188644701" sldId="264"/>
            <ac:picMk id="15" creationId="{33A32300-5237-F17A-11B6-E89517577677}"/>
          </ac:picMkLst>
        </pc:picChg>
      </pc:sldChg>
      <pc:sldChg chg="addSp delSp modSp ord">
        <pc:chgData name="Mokhinur Abdurakhimova" userId="S::mokhinur_abdurakhimova@epam.com::53fea132-e1c5-4f35-9ba8-818b2a4544c0" providerId="AD" clId="Web-{4396ADCA-E865-A42C-F4DA-3B8CF66FBF98}" dt="2025-08-14T12:05:22.704" v="145" actId="14100"/>
        <pc:sldMkLst>
          <pc:docMk/>
          <pc:sldMk cId="2275544871" sldId="265"/>
        </pc:sldMkLst>
        <pc:spChg chg="mod">
          <ac:chgData name="Mokhinur Abdurakhimova" userId="S::mokhinur_abdurakhimova@epam.com::53fea132-e1c5-4f35-9ba8-818b2a4544c0" providerId="AD" clId="Web-{4396ADCA-E865-A42C-F4DA-3B8CF66FBF98}" dt="2025-08-14T12:05:22.704" v="145" actId="14100"/>
          <ac:spMkLst>
            <pc:docMk/>
            <pc:sldMk cId="2275544871" sldId="265"/>
            <ac:spMk id="4" creationId="{227E10E0-9B0C-4353-3F0D-84C3CCB5E78C}"/>
          </ac:spMkLst>
        </pc:spChg>
      </pc:sldChg>
      <pc:sldChg chg="addSp delSp modSp ord">
        <pc:chgData name="Mokhinur Abdurakhimova" userId="S::mokhinur_abdurakhimova@epam.com::53fea132-e1c5-4f35-9ba8-818b2a4544c0" providerId="AD" clId="Web-{4396ADCA-E865-A42C-F4DA-3B8CF66FBF98}" dt="2025-08-14T12:03:54.248" v="132"/>
        <pc:sldMkLst>
          <pc:docMk/>
          <pc:sldMk cId="1100194536" sldId="266"/>
        </pc:sldMkLst>
        <pc:picChg chg="add mod">
          <ac:chgData name="Mokhinur Abdurakhimova" userId="S::mokhinur_abdurakhimova@epam.com::53fea132-e1c5-4f35-9ba8-818b2a4544c0" providerId="AD" clId="Web-{4396ADCA-E865-A42C-F4DA-3B8CF66FBF98}" dt="2025-08-14T12:03:34.920" v="131"/>
          <ac:picMkLst>
            <pc:docMk/>
            <pc:sldMk cId="1100194536" sldId="266"/>
            <ac:picMk id="18" creationId="{C4DA4AE1-AB74-8006-950E-B0BAB86C55A0}"/>
          </ac:picMkLst>
        </pc:picChg>
      </pc:sldChg>
      <pc:sldChg chg="addSp delSp modSp add del">
        <pc:chgData name="Mokhinur Abdurakhimova" userId="S::mokhinur_abdurakhimova@epam.com::53fea132-e1c5-4f35-9ba8-818b2a4544c0" providerId="AD" clId="Web-{4396ADCA-E865-A42C-F4DA-3B8CF66FBF98}" dt="2025-08-14T12:02:50.543" v="114"/>
        <pc:sldMkLst>
          <pc:docMk/>
          <pc:sldMk cId="3243296272" sldId="267"/>
        </pc:sldMkLst>
      </pc:sldChg>
      <pc:sldChg chg="delSp modSp ord">
        <pc:chgData name="Mokhinur Abdurakhimova" userId="S::mokhinur_abdurakhimova@epam.com::53fea132-e1c5-4f35-9ba8-818b2a4544c0" providerId="AD" clId="Web-{4396ADCA-E865-A42C-F4DA-3B8CF66FBF98}" dt="2025-08-14T12:06:56.503" v="152" actId="20577"/>
        <pc:sldMkLst>
          <pc:docMk/>
          <pc:sldMk cId="3774431636" sldId="268"/>
        </pc:sldMkLst>
        <pc:spChg chg="mod">
          <ac:chgData name="Mokhinur Abdurakhimova" userId="S::mokhinur_abdurakhimova@epam.com::53fea132-e1c5-4f35-9ba8-818b2a4544c0" providerId="AD" clId="Web-{4396ADCA-E865-A42C-F4DA-3B8CF66FBF98}" dt="2025-08-14T12:06:56.503" v="152" actId="20577"/>
          <ac:spMkLst>
            <pc:docMk/>
            <pc:sldMk cId="3774431636" sldId="268"/>
            <ac:spMk id="4" creationId="{5BEC6BF1-2240-1B95-6557-43CDFB6F5A0F}"/>
          </ac:spMkLst>
        </pc:spChg>
      </pc:sldChg>
      <pc:sldChg chg="delSp">
        <pc:chgData name="Mokhinur Abdurakhimova" userId="S::mokhinur_abdurakhimova@epam.com::53fea132-e1c5-4f35-9ba8-818b2a4544c0" providerId="AD" clId="Web-{4396ADCA-E865-A42C-F4DA-3B8CF66FBF98}" dt="2025-08-14T12:02:24.074" v="108"/>
        <pc:sldMkLst>
          <pc:docMk/>
          <pc:sldMk cId="1658636471" sldId="271"/>
        </pc:sldMkLst>
      </pc:sldChg>
      <pc:sldChg chg="addSp delSp modSp ord">
        <pc:chgData name="Mokhinur Abdurakhimova" userId="S::mokhinur_abdurakhimova@epam.com::53fea132-e1c5-4f35-9ba8-818b2a4544c0" providerId="AD" clId="Web-{4396ADCA-E865-A42C-F4DA-3B8CF66FBF98}" dt="2025-08-14T12:10:34.340" v="178"/>
        <pc:sldMkLst>
          <pc:docMk/>
          <pc:sldMk cId="595050298" sldId="300"/>
        </pc:sldMkLst>
        <pc:picChg chg="add mod">
          <ac:chgData name="Mokhinur Abdurakhimova" userId="S::mokhinur_abdurakhimova@epam.com::53fea132-e1c5-4f35-9ba8-818b2a4544c0" providerId="AD" clId="Web-{4396ADCA-E865-A42C-F4DA-3B8CF66FBF98}" dt="2025-08-14T12:10:13.073" v="175" actId="1076"/>
          <ac:picMkLst>
            <pc:docMk/>
            <pc:sldMk cId="595050298" sldId="300"/>
            <ac:picMk id="13" creationId="{21532B80-EB94-EC1A-8829-1502066A27F7}"/>
          </ac:picMkLst>
        </pc:picChg>
      </pc:sldChg>
    </pc:docChg>
  </pc:docChgLst>
  <pc:docChgLst>
    <pc:chgData name="Anna Shakhrai" userId="S::anna_shakhrai@epam.com::40bdbe79-c7d0-432a-acee-131047927cac" providerId="AD" clId="Web-{DAA7222E-882A-8189-5B50-12EF4978F68E}"/>
    <pc:docChg chg="modSld">
      <pc:chgData name="Anna Shakhrai" userId="S::anna_shakhrai@epam.com::40bdbe79-c7d0-432a-acee-131047927cac" providerId="AD" clId="Web-{DAA7222E-882A-8189-5B50-12EF4978F68E}" dt="2025-07-09T15:11:44.875" v="7" actId="20577"/>
      <pc:docMkLst>
        <pc:docMk/>
      </pc:docMkLst>
      <pc:sldChg chg="modSp">
        <pc:chgData name="Anna Shakhrai" userId="S::anna_shakhrai@epam.com::40bdbe79-c7d0-432a-acee-131047927cac" providerId="AD" clId="Web-{DAA7222E-882A-8189-5B50-12EF4978F68E}" dt="2025-07-09T15:11:44.875" v="7" actId="20577"/>
        <pc:sldMkLst>
          <pc:docMk/>
          <pc:sldMk cId="611771422" sldId="257"/>
        </pc:sldMkLst>
      </pc:sldChg>
    </pc:docChg>
  </pc:docChgLst>
  <pc:docChgLst>
    <pc:chgData clId="Web-{4396ADCA-E865-A42C-F4DA-3B8CF66FBF98}"/>
    <pc:docChg chg="modSld">
      <pc:chgData name="" userId="" providerId="" clId="Web-{4396ADCA-E865-A42C-F4DA-3B8CF66FBF98}" dt="2025-08-14T11:49:22.655" v="11"/>
      <pc:docMkLst>
        <pc:docMk/>
      </pc:docMkLst>
      <pc:sldChg chg="delSp">
        <pc:chgData name="" userId="" providerId="" clId="Web-{4396ADCA-E865-A42C-F4DA-3B8CF66FBF98}" dt="2025-08-14T11:49:22.655" v="11"/>
        <pc:sldMkLst>
          <pc:docMk/>
          <pc:sldMk cId="1188644701" sldId="264"/>
        </pc:sldMkLst>
        <pc:spChg chg="del">
          <ac:chgData name="" userId="" providerId="" clId="Web-{4396ADCA-E865-A42C-F4DA-3B8CF66FBF98}" dt="2025-08-14T11:49:22.655" v="9"/>
          <ac:spMkLst>
            <pc:docMk/>
            <pc:sldMk cId="1188644701" sldId="264"/>
            <ac:spMk id="4" creationId="{66B970FE-F6C1-09F8-5252-E3C9A248A7CD}"/>
          </ac:spMkLst>
        </pc:spChg>
      </pc:sldChg>
    </pc:docChg>
  </pc:docChgLst>
  <pc:docChgLst>
    <pc:chgData name="Ainur Bektemirova" userId="S::ainur_bektemirova@epam.com::fb84ade3-9987-412c-abe8-5feb51a4ab09" providerId="AD" clId="Web-{B3B93B47-BE94-5D12-BD2D-A36671160825}"/>
    <pc:docChg chg="delSld">
      <pc:chgData name="Ainur Bektemirova" userId="S::ainur_bektemirova@epam.com::fb84ade3-9987-412c-abe8-5feb51a4ab09" providerId="AD" clId="Web-{B3B93B47-BE94-5D12-BD2D-A36671160825}" dt="2025-09-01T16:41:49.878" v="0"/>
      <pc:docMkLst>
        <pc:docMk/>
      </pc:docMkLst>
      <pc:sldChg chg="del">
        <pc:chgData name="Ainur Bektemirova" userId="S::ainur_bektemirova@epam.com::fb84ade3-9987-412c-abe8-5feb51a4ab09" providerId="AD" clId="Web-{B3B93B47-BE94-5D12-BD2D-A36671160825}" dt="2025-09-01T16:41:49.878" v="0"/>
        <pc:sldMkLst>
          <pc:docMk/>
          <pc:sldMk cId="2595633172" sldId="304"/>
        </pc:sldMkLst>
      </pc:sldChg>
    </pc:docChg>
  </pc:docChgLst>
  <pc:docChgLst>
    <pc:chgData name="Ainur Bektemirova" userId="S::ainur_bektemirova@epam.com::fb84ade3-9987-412c-abe8-5feb51a4ab09" providerId="AD" clId="Web-{E3577CB5-5180-959A-D074-39D2D31AE4C3}"/>
    <pc:docChg chg="addSld modSld sldOrd">
      <pc:chgData name="Ainur Bektemirova" userId="S::ainur_bektemirova@epam.com::fb84ade3-9987-412c-abe8-5feb51a4ab09" providerId="AD" clId="Web-{E3577CB5-5180-959A-D074-39D2D31AE4C3}" dt="2025-09-01T16:08:00.429" v="36" actId="20577"/>
      <pc:docMkLst>
        <pc:docMk/>
      </pc:docMkLst>
      <pc:sldChg chg="addSp delSp modSp new ord">
        <pc:chgData name="Ainur Bektemirova" userId="S::ainur_bektemirova@epam.com::fb84ade3-9987-412c-abe8-5feb51a4ab09" providerId="AD" clId="Web-{E3577CB5-5180-959A-D074-39D2D31AE4C3}" dt="2025-09-01T16:08:00.429" v="36" actId="20577"/>
        <pc:sldMkLst>
          <pc:docMk/>
          <pc:sldMk cId="2595633172" sldId="304"/>
        </pc:sldMkLst>
        <pc:spChg chg="mod">
          <ac:chgData name="Ainur Bektemirova" userId="S::ainur_bektemirova@epam.com::fb84ade3-9987-412c-abe8-5feb51a4ab09" providerId="AD" clId="Web-{E3577CB5-5180-959A-D074-39D2D31AE4C3}" dt="2025-09-01T16:07:31.256" v="23" actId="20577"/>
          <ac:spMkLst>
            <pc:docMk/>
            <pc:sldMk cId="2595633172" sldId="304"/>
            <ac:spMk id="2" creationId="{0EE07BCB-3E0C-DFB4-26A8-AE2635698B02}"/>
          </ac:spMkLst>
        </pc:spChg>
        <pc:spChg chg="mod">
          <ac:chgData name="Ainur Bektemirova" userId="S::ainur_bektemirova@epam.com::fb84ade3-9987-412c-abe8-5feb51a4ab09" providerId="AD" clId="Web-{E3577CB5-5180-959A-D074-39D2D31AE4C3}" dt="2025-09-01T16:08:00.429" v="36" actId="20577"/>
          <ac:spMkLst>
            <pc:docMk/>
            <pc:sldMk cId="2595633172" sldId="304"/>
            <ac:spMk id="3" creationId="{E4251178-D425-4D5E-C5AF-865F34B0E471}"/>
          </ac:spMkLst>
        </pc:spChg>
        <pc:spChg chg="mod">
          <ac:chgData name="Ainur Bektemirova" userId="S::ainur_bektemirova@epam.com::fb84ade3-9987-412c-abe8-5feb51a4ab09" providerId="AD" clId="Web-{E3577CB5-5180-959A-D074-39D2D31AE4C3}" dt="2025-09-01T16:07:41.397" v="29" actId="20577"/>
          <ac:spMkLst>
            <pc:docMk/>
            <pc:sldMk cId="2595633172" sldId="304"/>
            <ac:spMk id="4" creationId="{187A5A6E-4B7F-173F-37C1-CDFE47AB3D91}"/>
          </ac:spMkLst>
        </pc:spChg>
        <pc:spChg chg="add del mod">
          <ac:chgData name="Ainur Bektemirova" userId="S::ainur_bektemirova@epam.com::fb84ade3-9987-412c-abe8-5feb51a4ab09" providerId="AD" clId="Web-{E3577CB5-5180-959A-D074-39D2D31AE4C3}" dt="2025-09-01T16:06:47.708" v="11"/>
          <ac:spMkLst>
            <pc:docMk/>
            <pc:sldMk cId="2595633172" sldId="304"/>
            <ac:spMk id="5" creationId="{D7B173B3-4C34-BF89-8450-9F18BF3ED716}"/>
          </ac:spMkLst>
        </pc:spChg>
      </pc:sldChg>
    </pc:docChg>
  </pc:docChgLst>
</pc:chgInfo>
</file>

<file path=ppt/media/image1.png>
</file>

<file path=ppt/media/image10.svg>
</file>

<file path=ppt/media/image11.png>
</file>

<file path=ppt/media/image12.svg>
</file>

<file path=ppt/media/image13.svg>
</file>

<file path=ppt/media/image14.svg>
</file>

<file path=ppt/media/image15.png>
</file>

<file path=ppt/media/image16.svg>
</file>

<file path=ppt/media/image17.png>
</file>

<file path=ppt/media/image18.png>
</file>

<file path=ppt/media/image19.jpe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3412C9-15D9-464D-BD3F-7FF925D7049D}" type="datetimeFigureOut">
              <a:rPr lang="ru-BY" smtClean="0"/>
              <a:t>09/05/2025</a:t>
            </a:fld>
            <a:endParaRPr lang="ru-BY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BY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BY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BE7701-4F5F-9A42-A6D8-715C96A76ED4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143927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sv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sv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sv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sv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sv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sv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2644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2CC2842-970F-4D83-A7C9-C111F3E9E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9074" y="1749895"/>
            <a:ext cx="3594735" cy="70173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4400" b="0" i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0D61D9-9731-8186-95AA-51476D66CB4B}"/>
              </a:ext>
            </a:extLst>
          </p:cNvPr>
          <p:cNvSpPr txBox="1"/>
          <p:nvPr userDrawn="1"/>
        </p:nvSpPr>
        <p:spPr>
          <a:xfrm>
            <a:off x="5347504" y="54401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US" sz="1200" err="1">
              <a:ea typeface="Human Sans" charset="0"/>
              <a:cs typeface="Human San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972D32-7BCF-9EB0-75C8-BB38050A5CA6}"/>
              </a:ext>
            </a:extLst>
          </p:cNvPr>
          <p:cNvSpPr txBox="1"/>
          <p:nvPr userDrawn="1"/>
        </p:nvSpPr>
        <p:spPr>
          <a:xfrm>
            <a:off x="2468880" y="459486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EEC273-7CAC-7C15-868B-28A9C6EDDC40}"/>
              </a:ext>
            </a:extLst>
          </p:cNvPr>
          <p:cNvSpPr txBox="1"/>
          <p:nvPr userDrawn="1"/>
        </p:nvSpPr>
        <p:spPr>
          <a:xfrm>
            <a:off x="3680460" y="115443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6A3BBA-2537-1F2A-E513-72E87DD9F877}"/>
              </a:ext>
            </a:extLst>
          </p:cNvPr>
          <p:cNvSpPr txBox="1"/>
          <p:nvPr userDrawn="1"/>
        </p:nvSpPr>
        <p:spPr>
          <a:xfrm>
            <a:off x="8275320" y="745236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E66C336-B3EB-5431-F2C8-8194DE10C16F}"/>
              </a:ext>
            </a:extLst>
          </p:cNvPr>
          <p:cNvSpPr txBox="1"/>
          <p:nvPr userDrawn="1"/>
        </p:nvSpPr>
        <p:spPr>
          <a:xfrm>
            <a:off x="8202706" y="738243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79A0B4-C02E-CCDB-178E-E7E4163E6511}"/>
              </a:ext>
            </a:extLst>
          </p:cNvPr>
          <p:cNvSpPr txBox="1"/>
          <p:nvPr userDrawn="1"/>
        </p:nvSpPr>
        <p:spPr>
          <a:xfrm>
            <a:off x="9897035" y="743622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233A9D08-4D91-035A-EDFC-E3AABEBA648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66051" y="2434780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B91DBAA-796B-1BBB-9E0F-CBDF4B44CC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01976" y="2434780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B428555B-4406-F151-0BA2-EF04F3E5C7C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822253" y="2434780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C612B946-DEF0-249F-14DD-727771F4567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566051" y="4119201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A7252B30-9330-6FAD-24E1-0E366DC5B2B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01976" y="4119201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202973A8-FC53-16C7-393B-4D32A1DD8BA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22253" y="4119201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DB5D3615-C2D3-32B1-7825-644AC031622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66050" y="1747505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0C7EA2E2-62A3-FD0A-D52E-2FE4F8C5C60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27359" y="1747505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2</a:t>
            </a:r>
            <a:endParaRPr lang="en-US"/>
          </a:p>
        </p:txBody>
      </p:sp>
      <p:sp>
        <p:nvSpPr>
          <p:cNvPr id="40" name="Text Placeholder 4">
            <a:extLst>
              <a:ext uri="{FF2B5EF4-FFF2-40B4-BE49-F238E27FC236}">
                <a16:creationId xmlns:a16="http://schemas.microsoft.com/office/drawing/2014/main" id="{6C45BFD4-5D5F-F1B7-DA9C-7AF104C8CD0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93665" y="1747505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3</a:t>
            </a:r>
            <a:endParaRPr lang="en-US"/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EF9B8CE2-0016-5B71-EFC0-5A7EFB271FF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566050" y="3429000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4</a:t>
            </a:r>
            <a:endParaRPr lang="en-US"/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026AA915-3C42-F7B0-638C-0FA18D7A70C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727359" y="3429000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5</a:t>
            </a:r>
            <a:endParaRPr lang="en-US"/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3718F328-9B4E-B175-DAB4-D467073941A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793665" y="3429000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6</a:t>
            </a:r>
            <a:endParaRPr lang="en-US"/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15102854-D538-4738-CBAC-DB5BE0B04631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2759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2CC2842-970F-4D83-A7C9-C111F3E9E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9074" y="1749895"/>
            <a:ext cx="3594735" cy="70173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4400" b="0" i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73338DC0-8609-4542-8807-E7838F7CE5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66051" y="2434780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0D61D9-9731-8186-95AA-51476D66CB4B}"/>
              </a:ext>
            </a:extLst>
          </p:cNvPr>
          <p:cNvSpPr txBox="1"/>
          <p:nvPr userDrawn="1"/>
        </p:nvSpPr>
        <p:spPr>
          <a:xfrm>
            <a:off x="5347504" y="54401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US" sz="1200" err="1">
              <a:ea typeface="Human Sans" charset="0"/>
              <a:cs typeface="Human Sans" charset="0"/>
            </a:endParaRP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24E0936-E9E0-34F5-DC54-7F13D170D62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01976" y="2434780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872D2A4E-2D13-B778-E789-FABCE4CC73A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822253" y="2434780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AD052151-ADCA-AE38-271F-56DE0DC03CF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566051" y="4119201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CCFB708A-FF5B-DCD1-1E92-9F856FAB9FD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01976" y="4119201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3D868D34-3871-918C-0191-9F02703916C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22253" y="4119201"/>
            <a:ext cx="2110052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br>
              <a:rPr lang="en-GB">
                <a:effectLst/>
              </a:rPr>
            </a:b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E7DE2A-8241-9B1D-DA1C-28F8D83214C3}"/>
              </a:ext>
            </a:extLst>
          </p:cNvPr>
          <p:cNvSpPr txBox="1"/>
          <p:nvPr userDrawn="1"/>
        </p:nvSpPr>
        <p:spPr>
          <a:xfrm>
            <a:off x="11235690" y="494919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solidFill>
                <a:srgbClr val="000000"/>
              </a:solidFill>
              <a:ea typeface="Human Sans" charset="0"/>
              <a:cs typeface="Human Sans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818F17-E311-57B1-76D3-A5C98A0B8A45}"/>
              </a:ext>
            </a:extLst>
          </p:cNvPr>
          <p:cNvSpPr txBox="1"/>
          <p:nvPr userDrawn="1"/>
        </p:nvSpPr>
        <p:spPr>
          <a:xfrm>
            <a:off x="8858250" y="529209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03291561-01D4-089C-D3A7-D579D97BE42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66050" y="1747505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gradFill>
                  <a:gsLst>
                    <a:gs pos="100000">
                      <a:srgbClr val="FF7701"/>
                    </a:gs>
                    <a:gs pos="83000">
                      <a:srgbClr val="FF4B9B"/>
                    </a:gs>
                    <a:gs pos="65000">
                      <a:srgbClr val="893FFF"/>
                    </a:gs>
                    <a:gs pos="0">
                      <a:srgbClr val="3D00F3"/>
                    </a:gs>
                  </a:gsLst>
                  <a:lin ang="1200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67A12FC2-737B-F276-503E-8CC0C6419AC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27359" y="1747505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gradFill>
                  <a:gsLst>
                    <a:gs pos="99000">
                      <a:srgbClr val="FF7701"/>
                    </a:gs>
                    <a:gs pos="79000">
                      <a:srgbClr val="FF4B9B"/>
                    </a:gs>
                    <a:gs pos="55000">
                      <a:srgbClr val="893FFF"/>
                    </a:gs>
                    <a:gs pos="0">
                      <a:srgbClr val="3D00F3"/>
                    </a:gs>
                  </a:gsLst>
                  <a:lin ang="1200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2</a:t>
            </a:r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C59DB183-9B17-D91E-0CBD-CF4A09A2590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93665" y="1747505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gradFill>
                  <a:gsLst>
                    <a:gs pos="99000">
                      <a:srgbClr val="FF7701"/>
                    </a:gs>
                    <a:gs pos="79000">
                      <a:srgbClr val="FF4B9B"/>
                    </a:gs>
                    <a:gs pos="55000">
                      <a:srgbClr val="893FFF"/>
                    </a:gs>
                    <a:gs pos="0">
                      <a:srgbClr val="3D00F3"/>
                    </a:gs>
                  </a:gsLst>
                  <a:lin ang="1200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3</a:t>
            </a:r>
            <a:endParaRPr lang="en-US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84ECA942-BDCA-DC0E-ACDD-184A049707F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566050" y="3429000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gradFill>
                  <a:gsLst>
                    <a:gs pos="99000">
                      <a:srgbClr val="FF7701"/>
                    </a:gs>
                    <a:gs pos="79000">
                      <a:srgbClr val="FF4B9B"/>
                    </a:gs>
                    <a:gs pos="55000">
                      <a:srgbClr val="893FFF"/>
                    </a:gs>
                    <a:gs pos="0">
                      <a:srgbClr val="3D00F3"/>
                    </a:gs>
                  </a:gsLst>
                  <a:lin ang="1200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4</a:t>
            </a:r>
            <a:endParaRPr lang="en-US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D2F953D8-4072-7293-8C4D-A86286D89D1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727359" y="3429000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gradFill>
                  <a:gsLst>
                    <a:gs pos="99000">
                      <a:srgbClr val="FF7701"/>
                    </a:gs>
                    <a:gs pos="79000">
                      <a:srgbClr val="FF4B9B"/>
                    </a:gs>
                    <a:gs pos="55000">
                      <a:srgbClr val="893FFF"/>
                    </a:gs>
                    <a:gs pos="0">
                      <a:srgbClr val="3D00F3"/>
                    </a:gs>
                  </a:gsLst>
                  <a:lin ang="1200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5</a:t>
            </a:r>
            <a:endParaRPr lang="en-US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069EE2A7-2172-C9C2-71FB-365EC84C81D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793665" y="3429000"/>
            <a:ext cx="1084742" cy="7017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algn="l">
              <a:defRPr sz="4400" b="0" spc="300">
                <a:gradFill>
                  <a:gsLst>
                    <a:gs pos="99000">
                      <a:srgbClr val="FF7701"/>
                    </a:gs>
                    <a:gs pos="79000">
                      <a:srgbClr val="FF4B9B"/>
                    </a:gs>
                    <a:gs pos="55000">
                      <a:srgbClr val="893FFF"/>
                    </a:gs>
                    <a:gs pos="0">
                      <a:srgbClr val="3D00F3"/>
                    </a:gs>
                  </a:gsLst>
                  <a:lin ang="1200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0</a:t>
            </a:r>
            <a:r>
              <a:rPr lang="ru-RU"/>
              <a:t>6</a:t>
            </a:r>
            <a:endParaRPr lang="en-US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26BABB34-62E5-492A-680F-72D33E981DAF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37798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2CC2842-970F-4D83-A7C9-C111F3E9E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9074" y="1716040"/>
            <a:ext cx="3594735" cy="129779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80"/>
              </a:lnSpc>
              <a:defRPr sz="4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>
                <a:effectLst/>
              </a:rPr>
              <a:t>EXPLORE  </a:t>
            </a:r>
            <a:br>
              <a:rPr lang="en-GB">
                <a:effectLst/>
              </a:rPr>
            </a:br>
            <a:r>
              <a:rPr lang="en-GB">
                <a:effectLst/>
              </a:rPr>
              <a:t>THE AGENDA</a:t>
            </a:r>
            <a:endParaRPr lang="en-US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73338DC0-8609-4542-8807-E7838F7CE5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00887" y="2082919"/>
            <a:ext cx="2110052" cy="4801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 </a:t>
            </a: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r>
              <a:rPr lang="en-GB" err="1">
                <a:effectLst/>
              </a:rPr>
              <a:t>Amet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Consecutor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0D61D9-9731-8186-95AA-51476D66CB4B}"/>
              </a:ext>
            </a:extLst>
          </p:cNvPr>
          <p:cNvSpPr txBox="1"/>
          <p:nvPr userDrawn="1"/>
        </p:nvSpPr>
        <p:spPr>
          <a:xfrm>
            <a:off x="5347504" y="54401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US" sz="1200" err="1">
              <a:ea typeface="Human Sans" charset="0"/>
              <a:cs typeface="Human Sans" charset="0"/>
            </a:endParaRP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09F560BC-ABE4-E198-64C5-C7F39EC106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00886" y="4673199"/>
            <a:ext cx="5041267" cy="218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1E899FB7-44D8-5903-7622-D14D9B878FD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00887" y="1823849"/>
            <a:ext cx="2110052" cy="3139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600" b="1" i="0">
                <a:gradFill>
                  <a:gsLst>
                    <a:gs pos="100000">
                      <a:srgbClr val="FF7701"/>
                    </a:gs>
                    <a:gs pos="78000">
                      <a:srgbClr val="FF4B9B"/>
                    </a:gs>
                    <a:gs pos="55000">
                      <a:srgbClr val="893FFF"/>
                    </a:gs>
                    <a:gs pos="0">
                      <a:srgbClr val="3D00F3"/>
                    </a:gs>
                  </a:gsLst>
                  <a:lin ang="21594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8625BF9C-65AA-566E-5C02-9C0612EADDE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99505" y="2082919"/>
            <a:ext cx="2110052" cy="4801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 </a:t>
            </a: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r>
              <a:rPr lang="en-GB" err="1">
                <a:effectLst/>
              </a:rPr>
              <a:t>Amet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Consecutor</a:t>
            </a:r>
            <a:endParaRPr lang="en-US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75234A1B-2F15-A914-768E-F2C59C78E28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999505" y="1823849"/>
            <a:ext cx="2110052" cy="3139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600" b="1" i="0">
                <a:gradFill>
                  <a:gsLst>
                    <a:gs pos="100000">
                      <a:srgbClr val="FF7701"/>
                    </a:gs>
                    <a:gs pos="78000">
                      <a:srgbClr val="FF4B9B"/>
                    </a:gs>
                    <a:gs pos="55000">
                      <a:srgbClr val="893FFF"/>
                    </a:gs>
                    <a:gs pos="0">
                      <a:srgbClr val="3D00F3"/>
                    </a:gs>
                  </a:gsLst>
                  <a:lin ang="21594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endParaRPr lang="en-US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5A89F576-8167-C56C-1C3F-B7DA0A1E8B0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00887" y="3357537"/>
            <a:ext cx="2110052" cy="4801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 </a:t>
            </a: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r>
              <a:rPr lang="en-GB" err="1">
                <a:effectLst/>
              </a:rPr>
              <a:t>Amet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Consecutor</a:t>
            </a:r>
            <a:endParaRPr lang="en-US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C16D7D0E-398F-B7DB-469C-48CA0186869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00887" y="3098467"/>
            <a:ext cx="2110052" cy="3139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600" b="1" i="0">
                <a:gradFill>
                  <a:gsLst>
                    <a:gs pos="100000">
                      <a:srgbClr val="FF7701"/>
                    </a:gs>
                    <a:gs pos="78000">
                      <a:srgbClr val="FF4B9B"/>
                    </a:gs>
                    <a:gs pos="55000">
                      <a:srgbClr val="893FFF"/>
                    </a:gs>
                    <a:gs pos="0">
                      <a:srgbClr val="3D00F3"/>
                    </a:gs>
                  </a:gsLst>
                  <a:lin ang="21594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endParaRPr lang="en-US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59493C91-A402-AA22-6C95-CF7D691AAA4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999505" y="3357537"/>
            <a:ext cx="2110052" cy="4801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 </a:t>
            </a: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r>
              <a:rPr lang="en-GB" err="1">
                <a:effectLst/>
              </a:rPr>
              <a:t>Amet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Consecutor</a:t>
            </a:r>
            <a:endParaRPr lang="en-US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32DFC081-9517-F110-0F9A-1B63CA9DFFA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999505" y="3098467"/>
            <a:ext cx="2110052" cy="3139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600" b="1" i="0">
                <a:gradFill>
                  <a:gsLst>
                    <a:gs pos="100000">
                      <a:srgbClr val="FF7701"/>
                    </a:gs>
                    <a:gs pos="78000">
                      <a:srgbClr val="FF4B9B"/>
                    </a:gs>
                    <a:gs pos="55000">
                      <a:srgbClr val="893FFF"/>
                    </a:gs>
                    <a:gs pos="0">
                      <a:srgbClr val="3D00F3"/>
                    </a:gs>
                  </a:gsLst>
                  <a:lin ang="21594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A8FA83-876B-457D-A92F-E1DEC4558540}"/>
              </a:ext>
            </a:extLst>
          </p:cNvPr>
          <p:cNvSpPr txBox="1"/>
          <p:nvPr userDrawn="1"/>
        </p:nvSpPr>
        <p:spPr>
          <a:xfrm>
            <a:off x="5280660" y="145161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1C9FF6-D099-C02D-E5E3-5905F84C4C52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2652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ver_Shorter_Title_Half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88D1BE5C-53A8-A4BE-00CB-18CBC374C2E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164923" y="5778165"/>
            <a:ext cx="2370700" cy="24404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lnSpc>
                <a:spcPts val="1280"/>
              </a:lnSpc>
              <a:spcBef>
                <a:spcPts val="0"/>
              </a:spcBef>
              <a:defRPr sz="800" b="1" spc="5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GB">
                <a:effectLst/>
              </a:rPr>
              <a:t>COMPANY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552709E8-6035-BE88-B789-4B61734594D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64923" y="5470631"/>
            <a:ext cx="2370700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 i="0" spc="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Speaker’s Title</a:t>
            </a:r>
            <a:endParaRPr lang="en-US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8C6C59EF-4C20-728D-71F4-62EB116097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64923" y="1760367"/>
            <a:ext cx="4745124" cy="308392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36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Sometimes you need to add a somewhat longer quote. Sometimes you need to add a somewhat longer quote.”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BEEF1E79-19DC-9C64-2F87-6F4E1B0C04D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164923" y="1453790"/>
            <a:ext cx="4490794" cy="5909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36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“</a:t>
            </a: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31FD78-D6C3-E379-1533-718EF30E8432}"/>
              </a:ext>
            </a:extLst>
          </p:cNvPr>
          <p:cNvSpPr txBox="1"/>
          <p:nvPr userDrawn="1"/>
        </p:nvSpPr>
        <p:spPr>
          <a:xfrm>
            <a:off x="7951304" y="-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latin typeface="Source Sans Pro" panose="020B0503030403020204" pitchFamily="34" charset="0"/>
              <a:ea typeface="Source Sans Pro" panose="020B0503030403020204" pitchFamily="34" charset="0"/>
              <a:cs typeface="Human Sans" charset="0"/>
            </a:endParaRP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4C053F71-872E-5389-5465-D9872132C0C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0" y="1581338"/>
            <a:ext cx="5166648" cy="527666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D7BBE02-DF81-BFB0-E314-3A00A71389E8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93540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2CC2842-970F-4D83-A7C9-C111F3E9E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9074" y="1716040"/>
            <a:ext cx="4497968" cy="129779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80"/>
              </a:lnSpc>
              <a:defRPr sz="4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>
                <a:effectLst/>
              </a:rPr>
              <a:t>EXPLORE  </a:t>
            </a:r>
            <a:br>
              <a:rPr lang="en-GB">
                <a:effectLst/>
              </a:rPr>
            </a:br>
            <a:r>
              <a:rPr lang="en-GB">
                <a:effectLst/>
              </a:rPr>
              <a:t>THE AGENDA</a:t>
            </a:r>
            <a:endParaRPr lang="en-US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09F560BC-ABE4-E198-64C5-C7F39EC106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00886" y="1762206"/>
            <a:ext cx="5991113" cy="509579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5DF6905E-F874-C58E-93CD-454DFF1EDDB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6248" y="3742904"/>
            <a:ext cx="4490794" cy="144962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 </a:t>
            </a: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r>
              <a:rPr lang="en-GB" err="1">
                <a:effectLst/>
              </a:rPr>
              <a:t>amet</a:t>
            </a:r>
            <a:r>
              <a:rPr lang="en-GB">
                <a:effectLst/>
              </a:rPr>
              <a:t>, </a:t>
            </a:r>
            <a:r>
              <a:rPr lang="en-GB" err="1">
                <a:effectLst/>
              </a:rPr>
              <a:t>consectetur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adipiscing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elit</a:t>
            </a:r>
            <a:r>
              <a:rPr lang="en-GB">
                <a:effectLst/>
              </a:rPr>
              <a:t>, </a:t>
            </a:r>
            <a:r>
              <a:rPr lang="en-GB" err="1">
                <a:effectLst/>
              </a:rPr>
              <a:t>sed</a:t>
            </a:r>
            <a:r>
              <a:rPr lang="en-GB">
                <a:effectLst/>
              </a:rPr>
              <a:t> do </a:t>
            </a:r>
            <a:r>
              <a:rPr lang="en-GB" err="1">
                <a:effectLst/>
              </a:rPr>
              <a:t>eiusmod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tempor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incididunt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ut</a:t>
            </a:r>
            <a:r>
              <a:rPr lang="en-GB">
                <a:effectLst/>
              </a:rPr>
              <a:t> labore et dolore magna </a:t>
            </a:r>
            <a:r>
              <a:rPr lang="en-GB" err="1">
                <a:effectLst/>
              </a:rPr>
              <a:t>aliqua</a:t>
            </a:r>
            <a:r>
              <a:rPr lang="en-GB">
                <a:effectLst/>
              </a:rPr>
              <a:t>. Ut </a:t>
            </a:r>
            <a:r>
              <a:rPr lang="en-GB" err="1">
                <a:effectLst/>
              </a:rPr>
              <a:t>enim</a:t>
            </a:r>
            <a:r>
              <a:rPr lang="en-GB">
                <a:effectLst/>
              </a:rPr>
              <a:t> ad minim </a:t>
            </a:r>
            <a:r>
              <a:rPr lang="en-GB" err="1">
                <a:effectLst/>
              </a:rPr>
              <a:t>veniam</a:t>
            </a:r>
            <a:r>
              <a:rPr lang="en-GB">
                <a:effectLst/>
              </a:rPr>
              <a:t>, </a:t>
            </a:r>
            <a:r>
              <a:rPr lang="en-GB" err="1">
                <a:effectLst/>
              </a:rPr>
              <a:t>quis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nostrud</a:t>
            </a:r>
            <a:r>
              <a:rPr lang="en-GB">
                <a:effectLst/>
              </a:rPr>
              <a:t> exercitation </a:t>
            </a:r>
            <a:r>
              <a:rPr lang="en-GB" err="1">
                <a:effectLst/>
              </a:rPr>
              <a:t>ullamco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laboris</a:t>
            </a:r>
            <a:r>
              <a:rPr lang="en-GB">
                <a:effectLst/>
              </a:rPr>
              <a:t> nisi </a:t>
            </a:r>
            <a:r>
              <a:rPr lang="en-GB" err="1">
                <a:effectLst/>
              </a:rPr>
              <a:t>ut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aliquip</a:t>
            </a:r>
            <a:r>
              <a:rPr lang="en-GB">
                <a:effectLst/>
              </a:rPr>
              <a:t> ex </a:t>
            </a:r>
            <a:r>
              <a:rPr lang="en-GB" err="1">
                <a:effectLst/>
              </a:rPr>
              <a:t>ea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commodo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consequat</a:t>
            </a:r>
            <a:r>
              <a:rPr lang="en-GB">
                <a:effectLst/>
              </a:rPr>
              <a:t>. Duis </a:t>
            </a:r>
            <a:r>
              <a:rPr lang="en-GB" err="1">
                <a:effectLst/>
              </a:rPr>
              <a:t>aute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irure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in </a:t>
            </a:r>
            <a:r>
              <a:rPr lang="en-GB" err="1">
                <a:effectLst/>
              </a:rPr>
              <a:t>reprehenderit</a:t>
            </a:r>
            <a:r>
              <a:rPr lang="en-GB">
                <a:effectLst/>
              </a:rPr>
              <a:t> in </a:t>
            </a:r>
            <a:r>
              <a:rPr lang="en-GB" err="1">
                <a:effectLst/>
              </a:rPr>
              <a:t>voluptate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velit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esse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cillum</a:t>
            </a:r>
            <a:r>
              <a:rPr lang="en-GB">
                <a:effectLst/>
              </a:rPr>
              <a:t> dolore </a:t>
            </a:r>
            <a:r>
              <a:rPr lang="en-GB" err="1">
                <a:effectLst/>
              </a:rPr>
              <a:t>eu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fugiat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nulla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pariatur</a:t>
            </a:r>
            <a:r>
              <a:rPr lang="en-GB">
                <a:effectLst/>
              </a:rPr>
              <a:t>. </a:t>
            </a:r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B07E815E-F073-72E4-536B-273555B20C5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9074" y="3460821"/>
            <a:ext cx="4497968" cy="3139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>
              <a:defRPr sz="16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GB">
                <a:effectLst/>
              </a:rPr>
              <a:t>Lorem Ipsum </a:t>
            </a:r>
            <a:r>
              <a:rPr lang="en-GB" err="1">
                <a:effectLst/>
              </a:rPr>
              <a:t>Dolor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7683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_Large_Black_Blur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A4A0CF84-1941-A496-4DFE-6EDA7D9D76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972" y="1808894"/>
            <a:ext cx="10679098" cy="1754326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60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Sometimes you need to add a meaningful yet concise quote.”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636A723C-C15E-DD81-7189-CFA5D70243A9}"/>
              </a:ext>
            </a:extLst>
          </p:cNvPr>
          <p:cNvSpPr txBox="1">
            <a:spLocks/>
          </p:cNvSpPr>
          <p:nvPr userDrawn="1"/>
        </p:nvSpPr>
        <p:spPr>
          <a:xfrm>
            <a:off x="489722" y="1762728"/>
            <a:ext cx="461324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tx1"/>
                </a:solidFill>
                <a:latin typeface="Calibri" panose="020F0502020204030204" pitchFamily="34" charset="0"/>
                <a:ea typeface="Calibri Light" panose="020F03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b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“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776CC74A-C0F2-E61F-E202-ECB0DE51EA4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65972" y="4787149"/>
            <a:ext cx="3313579" cy="24404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lnSpc>
                <a:spcPts val="1280"/>
              </a:lnSpc>
              <a:spcBef>
                <a:spcPts val="0"/>
              </a:spcBef>
              <a:defRPr sz="800" b="1" spc="5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GB">
                <a:effectLst/>
              </a:rPr>
              <a:t>COMPANY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7A31C1-0C08-695C-F9D7-7810B33637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5972" y="4479615"/>
            <a:ext cx="3313579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1" i="0" spc="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Speaker’s Title</a:t>
            </a:r>
            <a:endParaRPr lang="en-US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A4FC6725-2246-21EB-47A5-D1C8A76380C4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49132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over_Shorter_Title_Half_P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BC5BADE-243B-202A-6A7C-39A06DF757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 t="4859" b="4859"/>
          <a:stretch/>
        </p:blipFill>
        <p:spPr>
          <a:xfrm>
            <a:off x="613346" y="644738"/>
            <a:ext cx="10965307" cy="5568523"/>
          </a:xfrm>
          <a:prstGeom prst="rect">
            <a:avLst/>
          </a:prstGeom>
        </p:spPr>
      </p:pic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5DF60C00-4DF7-EA8B-64E5-6D8707C3F16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79301" y="3858491"/>
            <a:ext cx="2741055" cy="1138068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2660"/>
              </a:lnSpc>
              <a:spcBef>
                <a:spcPts val="0"/>
              </a:spcBef>
              <a:defRPr sz="2800" b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GB">
                <a:effectLst/>
              </a:rPr>
              <a:t>Lorem ipsum </a:t>
            </a: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r>
              <a:rPr lang="en-GB" err="1">
                <a:effectLst/>
              </a:rPr>
              <a:t>amet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consectetur</a:t>
            </a:r>
            <a:r>
              <a:rPr lang="en-GB">
                <a:effectLst/>
              </a:rPr>
              <a:t> 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03242F72-C056-2877-37FC-0C0E8E2FA1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55764" y="3858491"/>
            <a:ext cx="4556380" cy="1579920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5800"/>
              </a:lnSpc>
              <a:spcBef>
                <a:spcPts val="0"/>
              </a:spcBef>
              <a:defRPr sz="5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GB">
                <a:effectLst/>
              </a:rPr>
              <a:t>BREAK SLIDE</a:t>
            </a:r>
            <a:br>
              <a:rPr lang="en-GB">
                <a:effectLst/>
              </a:rPr>
            </a:br>
            <a:r>
              <a:rPr lang="en-GB">
                <a:effectLst/>
              </a:rPr>
              <a:t>TITLE HERE</a:t>
            </a:r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C697495-1B66-D9A0-350E-E748AD207C6A}"/>
              </a:ext>
            </a:extLst>
          </p:cNvPr>
          <p:cNvCxnSpPr>
            <a:cxnSpLocks/>
          </p:cNvCxnSpPr>
          <p:nvPr userDrawn="1"/>
        </p:nvCxnSpPr>
        <p:spPr>
          <a:xfrm>
            <a:off x="5792251" y="3844636"/>
            <a:ext cx="0" cy="154478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505A62AE-2FB7-7116-C5C9-021A577E171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79301" y="5091546"/>
            <a:ext cx="2741055" cy="307777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 b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GB">
                <a:effectLst/>
              </a:rPr>
              <a:t>Lorem ipsum </a:t>
            </a: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r>
              <a:rPr lang="en-GB" err="1">
                <a:effectLst/>
              </a:rPr>
              <a:t>amet</a:t>
            </a:r>
            <a:endParaRPr lang="en-GB">
              <a:effectLst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35F1CD-8FD6-F684-1E07-1F8367FB3B43}"/>
              </a:ext>
            </a:extLst>
          </p:cNvPr>
          <p:cNvSpPr txBox="1"/>
          <p:nvPr userDrawn="1"/>
        </p:nvSpPr>
        <p:spPr>
          <a:xfrm>
            <a:off x="7772400" y="-401782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HU" sz="1200" err="1">
              <a:ea typeface="Human Sans" charset="0"/>
              <a:cs typeface="Human Sans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880F81A-E743-4F32-E04D-3D540F06A9F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5764" y="908823"/>
            <a:ext cx="1465761" cy="359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4581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Cover_Shorter_Title_Half_P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6A13C11-DD16-9CED-D9DD-B49BC670A2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4930" b="4930"/>
          <a:stretch/>
        </p:blipFill>
        <p:spPr>
          <a:xfrm>
            <a:off x="617317" y="651119"/>
            <a:ext cx="10957364" cy="555576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043B847-990F-842C-A619-C43B2CB3712C}"/>
              </a:ext>
            </a:extLst>
          </p:cNvPr>
          <p:cNvSpPr txBox="1"/>
          <p:nvPr userDrawn="1"/>
        </p:nvSpPr>
        <p:spPr>
          <a:xfrm>
            <a:off x="7772400" y="-401782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HU" sz="1200" err="1">
              <a:ea typeface="Human Sans" charset="0"/>
              <a:cs typeface="Human Sans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10AD928-CFB1-E2DF-277E-6447F8DDB243}"/>
              </a:ext>
            </a:extLst>
          </p:cNvPr>
          <p:cNvSpPr txBox="1"/>
          <p:nvPr userDrawn="1"/>
        </p:nvSpPr>
        <p:spPr>
          <a:xfrm>
            <a:off x="9664861" y="3206187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09BDC70F-7256-2D68-247A-E2C42011928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79301" y="3858491"/>
            <a:ext cx="2741055" cy="1138068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2660"/>
              </a:lnSpc>
              <a:spcBef>
                <a:spcPts val="0"/>
              </a:spcBef>
              <a:defRPr sz="2800" b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GB">
                <a:effectLst/>
              </a:rPr>
              <a:t>Lorem ipsum </a:t>
            </a: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r>
              <a:rPr lang="en-GB" err="1">
                <a:effectLst/>
              </a:rPr>
              <a:t>amet</a:t>
            </a:r>
            <a:r>
              <a:rPr lang="en-GB">
                <a:effectLst/>
              </a:rPr>
              <a:t> </a:t>
            </a:r>
            <a:r>
              <a:rPr lang="en-GB" err="1">
                <a:effectLst/>
              </a:rPr>
              <a:t>consectetur</a:t>
            </a:r>
            <a:r>
              <a:rPr lang="en-GB">
                <a:effectLst/>
              </a:rPr>
              <a:t> 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EB46C234-36D5-7D08-3DF6-FD1AFC72977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55764" y="3858491"/>
            <a:ext cx="4556380" cy="1579920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5800"/>
              </a:lnSpc>
              <a:spcBef>
                <a:spcPts val="0"/>
              </a:spcBef>
              <a:defRPr sz="5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GB">
                <a:effectLst/>
              </a:rPr>
              <a:t>BREAK SLIDE</a:t>
            </a:r>
            <a:br>
              <a:rPr lang="en-GB">
                <a:effectLst/>
              </a:rPr>
            </a:br>
            <a:r>
              <a:rPr lang="en-GB">
                <a:effectLst/>
              </a:rPr>
              <a:t>TITLE HERE</a:t>
            </a:r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33F9C0B-F965-9E47-8190-F4A1BB4EC427}"/>
              </a:ext>
            </a:extLst>
          </p:cNvPr>
          <p:cNvCxnSpPr>
            <a:cxnSpLocks/>
          </p:cNvCxnSpPr>
          <p:nvPr userDrawn="1"/>
        </p:nvCxnSpPr>
        <p:spPr>
          <a:xfrm>
            <a:off x="5792251" y="3844636"/>
            <a:ext cx="0" cy="154478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22713D84-3004-27C6-6A09-33940945475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79301" y="5091546"/>
            <a:ext cx="2741055" cy="307777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 b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GB">
                <a:effectLst/>
              </a:rPr>
              <a:t>Lorem ipsum </a:t>
            </a:r>
            <a:r>
              <a:rPr lang="en-GB" err="1">
                <a:effectLst/>
              </a:rPr>
              <a:t>dolor</a:t>
            </a:r>
            <a:r>
              <a:rPr lang="en-GB">
                <a:effectLst/>
              </a:rPr>
              <a:t> sit </a:t>
            </a:r>
            <a:r>
              <a:rPr lang="en-GB" err="1">
                <a:effectLst/>
              </a:rPr>
              <a:t>amet</a:t>
            </a:r>
            <a:endParaRPr lang="en-GB">
              <a:effectLst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52E167B-6E1B-36B2-B398-06B6CFDA22F4}"/>
              </a:ext>
            </a:extLst>
          </p:cNvPr>
          <p:cNvSpPr txBox="1"/>
          <p:nvPr userDrawn="1"/>
        </p:nvSpPr>
        <p:spPr>
          <a:xfrm>
            <a:off x="277792" y="4618299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02063FB-F2D3-DA15-D630-5D4254D1A5A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5764" y="908823"/>
            <a:ext cx="1465761" cy="359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8814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BBECED4-4691-EAD7-0FFE-7393254BBDC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7700" y="2574301"/>
            <a:ext cx="2436876" cy="738664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1E7CDA2-C04C-57C2-B779-676BA576EFB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7700" y="3304500"/>
            <a:ext cx="2400300" cy="2844690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18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curae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71E07365-191F-2AEF-D8B3-0E6070334B5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436132" y="2574301"/>
            <a:ext cx="2436876" cy="738664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13B958-0014-5BD7-06FC-5AD3F296687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436132" y="3304500"/>
            <a:ext cx="2400300" cy="2844690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18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curae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338E16-D20C-B7FA-8AC3-9C439351E1D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21028" y="2574301"/>
            <a:ext cx="2436876" cy="738664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E6B141DB-BB5A-9CCF-6E8E-737B235FA2D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21028" y="3304500"/>
            <a:ext cx="2400300" cy="2844690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18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5A66D88E-80F4-1365-4E17-69F78707BE4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012478" y="2574301"/>
            <a:ext cx="2436876" cy="738664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6DAFD4C9-E6EA-68B1-AE47-8BEF8A00F2D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012478" y="3304500"/>
            <a:ext cx="2400300" cy="2844690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18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DC01C14-F2D7-2887-65D4-8963FDC75E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1570452"/>
            <a:ext cx="10822291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0E3F79-046F-B37C-477E-2D7E508424C9}"/>
              </a:ext>
            </a:extLst>
          </p:cNvPr>
          <p:cNvSpPr txBox="1"/>
          <p:nvPr userDrawn="1"/>
        </p:nvSpPr>
        <p:spPr>
          <a:xfrm>
            <a:off x="12496800" y="241189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9CF75F69-B6A1-4C4B-F2F1-F99077325821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33240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F0AAB83-32F0-44B8-4EEF-5A03F77A74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7700" y="3508920"/>
            <a:ext cx="4648200" cy="135735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Leo </a:t>
            </a:r>
            <a:r>
              <a:rPr lang="en-US" err="1"/>
              <a:t>luctus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facilisi</a:t>
            </a:r>
            <a:r>
              <a:rPr lang="en-US"/>
              <a:t>.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,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 fermentum. </a:t>
            </a:r>
            <a:r>
              <a:rPr lang="en-US" err="1"/>
              <a:t>Venenatis</a:t>
            </a:r>
            <a:r>
              <a:rPr lang="en-US"/>
              <a:t>, </a:t>
            </a:r>
            <a:r>
              <a:rPr lang="en-US" err="1"/>
              <a:t>quam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netus</a:t>
            </a:r>
            <a:r>
              <a:rPr lang="en-US"/>
              <a:t> magna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 Eros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at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tellus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. 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BBECED4-4691-EAD7-0FFE-7393254BBDC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7700" y="2563229"/>
            <a:ext cx="4648200" cy="923330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porta.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2D5963C9-D5D1-84E3-AF7B-5BFA6D21DC3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29654" y="3508920"/>
            <a:ext cx="4648200" cy="1870320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Leo </a:t>
            </a:r>
            <a:r>
              <a:rPr lang="en-US" err="1"/>
              <a:t>luctus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facilisi</a:t>
            </a:r>
            <a:r>
              <a:rPr lang="en-US"/>
              <a:t>.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,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 fermentum. </a:t>
            </a:r>
            <a:r>
              <a:rPr lang="en-US" err="1"/>
              <a:t>Venenatis</a:t>
            </a:r>
            <a:r>
              <a:rPr lang="en-US"/>
              <a:t>, </a:t>
            </a:r>
            <a:r>
              <a:rPr lang="en-US" err="1"/>
              <a:t>quam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netus</a:t>
            </a:r>
            <a:r>
              <a:rPr lang="en-US"/>
              <a:t> magna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 Eros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at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tellus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. Leo dui </a:t>
            </a:r>
            <a:r>
              <a:rPr lang="en-US" err="1"/>
              <a:t>sapien</a:t>
            </a:r>
            <a:r>
              <a:rPr lang="en-US"/>
              <a:t>, </a:t>
            </a:r>
            <a:r>
              <a:rPr lang="en-US" err="1"/>
              <a:t>imperdiet</a:t>
            </a:r>
            <a:r>
              <a:rPr lang="en-US"/>
              <a:t> </a:t>
            </a:r>
            <a:r>
              <a:rPr lang="en-US" err="1"/>
              <a:t>molestie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. Cras sit integer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sem</a:t>
            </a:r>
            <a:r>
              <a:rPr lang="en-US"/>
              <a:t> </a:t>
            </a:r>
            <a:r>
              <a:rPr lang="en-US" err="1"/>
              <a:t>volutpat</a:t>
            </a:r>
            <a:r>
              <a:rPr lang="en-US"/>
              <a:t>. 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8205CA7F-D6DB-04A0-EA4C-4787388D35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29654" y="2563229"/>
            <a:ext cx="4648200" cy="923330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FEDAE1D-4EDC-4DB9-D0E5-AFF68C5B26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1570452"/>
            <a:ext cx="10822291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 b="1" i="0">
                <a:solidFill>
                  <a:schemeClr val="tx1"/>
                </a:solidFill>
                <a:latin typeface="Source Sans Pro SemiBold" panose="020B0503030403020204" pitchFamily="34" charset="0"/>
                <a:ea typeface="Source Sans Pro SemiBold" panose="020B0503030403020204" pitchFamily="34" charset="0"/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A80597B-6FE8-6A93-397F-A049D1AFCC39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0258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CEA76463-816A-7C85-8AE2-75CBFD8B2CD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09800" y="2268536"/>
            <a:ext cx="7772400" cy="1909858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5D3C9E9F-E117-5C46-6C52-7B24E74DDBD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835526" y="1038227"/>
            <a:ext cx="25781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6034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ubsection_Divider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F0AAB83-32F0-44B8-4EEF-5A03F77A74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7700" y="3497132"/>
            <a:ext cx="3346076" cy="263976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curae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BBECED4-4691-EAD7-0FFE-7393254BBDC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7700" y="2551441"/>
            <a:ext cx="3346076" cy="6463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1E7CDA2-C04C-57C2-B779-676BA576EFB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376440" y="3497132"/>
            <a:ext cx="3346076" cy="263976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51F377A5-B459-0F7C-7F34-FEF9D761520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376440" y="2551441"/>
            <a:ext cx="3346076" cy="6463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BFE36997-E074-D0DA-66D5-F4724D23BF5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089970" y="3497132"/>
            <a:ext cx="3346076" cy="263976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63741EA-6845-0A00-EAE0-5F35986A0EC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089970" y="2551441"/>
            <a:ext cx="3346076" cy="6463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F791F7-4189-642E-D545-CD64CA08EF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1570452"/>
            <a:ext cx="10822291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67ED2C-F5AD-F513-43EA-FC6A50382338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38857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+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DD31E73-37D8-3F34-976E-F45C7FEB481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063" y="2111503"/>
            <a:ext cx="10929937" cy="480060"/>
          </a:xfrm>
          <a:prstGeom prst="rect">
            <a:avLst/>
          </a:prstGeom>
        </p:spPr>
        <p:txBody>
          <a:bodyPr wrap="square" lIns="0" tIns="0" rIns="0" bIns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400" b="0" i="0" kern="12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328559-1C29-87A2-744C-0FD1003F68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1570452"/>
            <a:ext cx="10822291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C2369F07-2189-B980-D60E-4D1593C6D0CC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97258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E9465-FE55-535B-2A93-1C2E836F22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1570452"/>
            <a:ext cx="10822291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AA4C11A3-AF35-7EF9-1233-8BD860CF8217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9598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ubsection_Divider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BBECED4-4691-EAD7-0FFE-7393254BBDC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7700" y="2203714"/>
            <a:ext cx="3346076" cy="6463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1E7CDA2-C04C-57C2-B779-676BA576EFB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376440" y="3149405"/>
            <a:ext cx="3346076" cy="263976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51F377A5-B459-0F7C-7F34-FEF9D761520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376440" y="2203714"/>
            <a:ext cx="3346076" cy="6463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BFE36997-E074-D0DA-66D5-F4724D23BF5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089970" y="3149405"/>
            <a:ext cx="3346076" cy="263976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libero </a:t>
            </a:r>
            <a:r>
              <a:rPr lang="en-US" err="1"/>
              <a:t>duis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lorem cursus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curae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.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63741EA-6845-0A00-EAE0-5F35986A0EC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089970" y="2203714"/>
            <a:ext cx="3346076" cy="6463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magna.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CA9DA82-9FD9-26A5-10CB-6B8054B04BBA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7700" y="3133989"/>
            <a:ext cx="3363468" cy="263362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3235E1-B824-45C9-B23B-315F573B49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063" y="1570452"/>
            <a:ext cx="10822291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2FCAD9C8-FBE1-B4B8-9FC1-509ABB49D498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0895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photos_Case_Study_Intro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667FF5A-BD3B-6823-510D-65EA34CAC6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" y="1"/>
            <a:ext cx="3044952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Picture Placeholder 12">
            <a:extLst>
              <a:ext uri="{FF2B5EF4-FFF2-40B4-BE49-F238E27FC236}">
                <a16:creationId xmlns:a16="http://schemas.microsoft.com/office/drawing/2014/main" id="{E055866F-C082-4D99-5B4E-3C63986AACF0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049015" y="1"/>
            <a:ext cx="3044952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85DA047-547A-0842-A6E4-A652CD456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3662" y="5105054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6497A74-C5CD-1385-9639-CA14C03FB10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3662" y="5492353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827EC50B-97F1-95B1-1645-215DA9E1E3B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431287" y="5105054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DB968DD-CEBD-F381-301F-90981E0D721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431287" y="5492353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C0675C4A-D9A4-1E02-3EA2-91543FBB5E70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6098032" y="1"/>
            <a:ext cx="3044952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E55DC887-581D-F1A6-AE8A-07BF09DACBF5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9147048" y="1"/>
            <a:ext cx="3044952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9EB4AE85-0F02-5C55-08C2-B0140E9D257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515863" y="5105054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03CE0690-30B8-D5A7-67CF-262217A974F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515863" y="5492353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098EDDB7-B424-017D-C031-094E73D4E03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603488" y="5105054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3415EB96-602E-D431-3713-AB005A9D7BA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3488" y="5492353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15603432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photos_Case_Study_Intro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2">
            <a:extLst>
              <a:ext uri="{FF2B5EF4-FFF2-40B4-BE49-F238E27FC236}">
                <a16:creationId xmlns:a16="http://schemas.microsoft.com/office/drawing/2014/main" id="{B84B59E6-DB3C-524C-C721-DF0AEF48CED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8122920" y="1"/>
            <a:ext cx="406908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C0675C4A-D9A4-1E02-3EA2-91543FBB5E70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0" y="1"/>
            <a:ext cx="406908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D40E92CB-4429-D81E-AE0E-74FA641AF1D7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061460" y="1"/>
            <a:ext cx="406908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85DA047-547A-0842-A6E4-A652CD456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3662" y="5105054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6497A74-C5CD-1385-9639-CA14C03FB10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3662" y="5492353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A1F11A-7C19-9AF1-8D46-17DC6138F66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458462" y="5105054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10FF0E1-8D9D-EEE3-60BA-CF73F351DF9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458462" y="5492353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565875D-645C-4E8A-84A9-85DA3A7C6D3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497062" y="5105054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06FED9F-44EA-A943-059C-C15E1B5FC86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497062" y="5492353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4630862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photos_Case_Study_Intro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C0675C4A-D9A4-1E02-3EA2-91543FBB5E70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-1" y="1"/>
            <a:ext cx="6112933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85DA047-547A-0842-A6E4-A652CD456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7700" y="5105054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6497A74-C5CD-1385-9639-CA14C03FB10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7700" y="5492353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2" name="Picture Placeholder 12">
            <a:extLst>
              <a:ext uri="{FF2B5EF4-FFF2-40B4-BE49-F238E27FC236}">
                <a16:creationId xmlns:a16="http://schemas.microsoft.com/office/drawing/2014/main" id="{C7F119B1-945E-DB84-8CCC-48ECFF66E18A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079067" y="1"/>
            <a:ext cx="6112933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8D26C75-51C3-5A6C-E9B2-8C5ED2E7DC3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743701" y="5105054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0CE14F46-9EA2-9FF5-00DF-32589A51A58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743701" y="5492353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29390398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hotos_Case_Study_Intro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667FF5A-BD3B-6823-510D-65EA34CAC6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" y="1"/>
            <a:ext cx="3044952" cy="47291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Picture Placeholder 12">
            <a:extLst>
              <a:ext uri="{FF2B5EF4-FFF2-40B4-BE49-F238E27FC236}">
                <a16:creationId xmlns:a16="http://schemas.microsoft.com/office/drawing/2014/main" id="{E055866F-C082-4D99-5B4E-3C63986AACF0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049015" y="1"/>
            <a:ext cx="3044952" cy="47291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85DA047-547A-0842-A6E4-A652CD456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3662" y="5233642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6497A74-C5CD-1385-9639-CA14C03FB10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3662" y="5620941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827EC50B-97F1-95B1-1645-215DA9E1E3B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431287" y="5233642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DB968DD-CEBD-F381-301F-90981E0D721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431287" y="5620941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C0675C4A-D9A4-1E02-3EA2-91543FBB5E70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6098032" y="1"/>
            <a:ext cx="3044952" cy="47291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E55DC887-581D-F1A6-AE8A-07BF09DACBF5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9147048" y="1"/>
            <a:ext cx="3044952" cy="472916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9EB4AE85-0F02-5C55-08C2-B0140E9D257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515863" y="5233642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03CE0690-30B8-D5A7-67CF-262217A974F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515863" y="5620941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098EDDB7-B424-017D-C031-094E73D4E03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603488" y="5233642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3415EB96-602E-D431-3713-AB005A9D7BA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3488" y="5620941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F08455E6-D605-2B28-CF8F-F5C17489A93E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47919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s_Case_Study_Intro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12">
            <a:extLst>
              <a:ext uri="{FF2B5EF4-FFF2-40B4-BE49-F238E27FC236}">
                <a16:creationId xmlns:a16="http://schemas.microsoft.com/office/drawing/2014/main" id="{8CEB80F1-2238-7003-E60A-777E8870D8CA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8122920" y="1"/>
            <a:ext cx="4069080" cy="47274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6" name="Picture Placeholder 12">
            <a:extLst>
              <a:ext uri="{FF2B5EF4-FFF2-40B4-BE49-F238E27FC236}">
                <a16:creationId xmlns:a16="http://schemas.microsoft.com/office/drawing/2014/main" id="{081F6261-AB67-5FCE-B3A8-35604F14E2A9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0" y="1"/>
            <a:ext cx="4069080" cy="47274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7" name="Picture Placeholder 12">
            <a:extLst>
              <a:ext uri="{FF2B5EF4-FFF2-40B4-BE49-F238E27FC236}">
                <a16:creationId xmlns:a16="http://schemas.microsoft.com/office/drawing/2014/main" id="{B960C74D-5AC8-20B0-B8EC-5A82F42EEBCD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061460" y="1"/>
            <a:ext cx="4069080" cy="47274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1E694EF9-63E8-2DD1-855D-8226F0B9D7EE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43662" y="5230368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0AC54D94-5550-35E2-9CBB-6380D1A0559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43662" y="5620940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1174A8AE-15FF-5BDD-7685-4FAF6EF23C5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458462" y="5233641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8D7025AF-5AD5-E053-39A9-A1C9947284B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458462" y="5620940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A5C5A44C-A29D-3C27-3B25-9F14C1ECA7BB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497062" y="5233641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1BF15487-07BD-CB9A-E6A8-536C7BB5ED6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497062" y="5620940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AC078F-26F0-3107-1E13-EC051D22DBEE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57457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s_Case_Study_Intro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C0675C4A-D9A4-1E02-3EA2-91543FBB5E70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-2" y="1"/>
            <a:ext cx="6117336" cy="47274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85DA047-547A-0842-A6E4-A652CD456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7700" y="5223588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66497A74-C5CD-1385-9639-CA14C03FB10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7700" y="5610887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2" name="Picture Placeholder 12">
            <a:extLst>
              <a:ext uri="{FF2B5EF4-FFF2-40B4-BE49-F238E27FC236}">
                <a16:creationId xmlns:a16="http://schemas.microsoft.com/office/drawing/2014/main" id="{C7F119B1-945E-DB84-8CCC-48ECFF66E18A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079066" y="1"/>
            <a:ext cx="6117336" cy="47274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8D26C75-51C3-5A6C-E9B2-8C5ED2E7DC3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743701" y="5223588"/>
            <a:ext cx="2436876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0CE14F46-9EA2-9FF5-00DF-32589A51A58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743701" y="5610887"/>
            <a:ext cx="2400300" cy="27699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Subheading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33D018E-C1B3-6645-A2D3-66BBCBF5715E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2436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BDA37EB4-53C1-A3B4-0161-B2034AB4C1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09800" y="2268536"/>
            <a:ext cx="7772400" cy="1909858"/>
          </a:xfrm>
          <a:prstGeom prst="rect">
            <a:avLst/>
          </a:prstGeom>
        </p:spPr>
      </p:pic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E6C5D05-C906-4F3A-5DA1-D2250749496B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91046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_Study_1/2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C487BF-0EFB-7D6C-3495-E817AE08A6A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E4577B1-2824-15BD-AB5E-3E83326AEB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6282" y="1663217"/>
            <a:ext cx="10822291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7D6DDA98-8F69-1379-CA72-EAACA975D1B1}"/>
              </a:ext>
            </a:extLst>
          </p:cNvPr>
          <p:cNvSpPr txBox="1">
            <a:spLocks/>
          </p:cNvSpPr>
          <p:nvPr userDrawn="1"/>
        </p:nvSpPr>
        <p:spPr>
          <a:xfrm>
            <a:off x="4038600" y="6402388"/>
            <a:ext cx="6934200" cy="31908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BY"/>
            </a:defPPr>
            <a:lvl1pPr marL="0" algn="r" defTabSz="914400" rtl="0" eaLnBrk="1" latinLnBrk="0" hangingPunct="1">
              <a:lnSpc>
                <a:spcPct val="150000"/>
              </a:lnSpc>
              <a:defRPr sz="10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>
                <a:solidFill>
                  <a:schemeClr val="tx1"/>
                </a:solidFill>
              </a:rPr>
              <a:t> </a:t>
            </a:r>
            <a:r>
              <a:rPr lang="en-US">
                <a:solidFill>
                  <a:schemeClr val="tx1"/>
                </a:solidFill>
              </a:rPr>
              <a:t>EPAM.AI CONFERENCE</a:t>
            </a:r>
          </a:p>
          <a:p>
            <a:endParaRPr lang="ru-BY">
              <a:solidFill>
                <a:schemeClr val="tx1"/>
              </a:solidFill>
            </a:endParaRP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3DC1D0A-71CA-3AE6-1781-56DBF8CA1F65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33286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-2/3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657C14D-88D4-2E4E-B3D4-C2C8ABFC1A31}"/>
              </a:ext>
            </a:extLst>
          </p:cNvPr>
          <p:cNvSpPr/>
          <p:nvPr userDrawn="1"/>
        </p:nvSpPr>
        <p:spPr bwMode="auto">
          <a:xfrm>
            <a:off x="4352926" y="0"/>
            <a:ext cx="783907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rtlCol="0" anchor="ctr"/>
          <a:lstStyle/>
          <a:p>
            <a:pPr algn="ctr"/>
            <a:endParaRPr lang="en-US" sz="2400" err="1">
              <a:solidFill>
                <a:schemeClr val="bg1"/>
              </a:solidFill>
              <a:latin typeface="Calibri Light" panose="020F0302020204030204" pitchFamily="34" charset="0"/>
              <a:ea typeface="Human Sans ExtraLight" charset="0"/>
              <a:cs typeface="Human Sans ExtraLight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211704-E6A2-554A-83D7-019EF0F003D0}"/>
              </a:ext>
            </a:extLst>
          </p:cNvPr>
          <p:cNvSpPr txBox="1"/>
          <p:nvPr userDrawn="1"/>
        </p:nvSpPr>
        <p:spPr>
          <a:xfrm>
            <a:off x="10505872" y="6406591"/>
            <a:ext cx="939818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6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CONFIDENTIAL. Copyright ©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C4E06C20-AA8E-8342-A500-79B18C390223}"/>
              </a:ext>
            </a:extLst>
          </p:cNvPr>
          <p:cNvSpPr txBox="1">
            <a:spLocks/>
          </p:cNvSpPr>
          <p:nvPr userDrawn="1"/>
        </p:nvSpPr>
        <p:spPr>
          <a:xfrm>
            <a:off x="11498094" y="6406591"/>
            <a:ext cx="242932" cy="21893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10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B0B5FC9B-C94B-DD4C-B568-43367EF1D40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352925" y="0"/>
            <a:ext cx="7839075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DF7D8D8-F6B2-FEDB-EF4D-49F5DDA8A2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6282" y="1663217"/>
            <a:ext cx="10822291" cy="3385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lang="en-US" sz="4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en-US">
                <a:effectLst/>
              </a:rPr>
              <a:t>Title Goes Here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7372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FD4578C-8BBA-DD7F-1D7F-67C3334C400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17EB23-440C-A4B9-BAAE-E7D074BEE3C0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687522FC-96AF-0155-F08B-3534732E62F2}"/>
              </a:ext>
            </a:extLst>
          </p:cNvPr>
          <p:cNvSpPr txBox="1">
            <a:spLocks/>
          </p:cNvSpPr>
          <p:nvPr userDrawn="1"/>
        </p:nvSpPr>
        <p:spPr>
          <a:xfrm>
            <a:off x="11465156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120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76C18DD-A7F5-206C-DBF3-E5254588385D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2622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78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_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32B93596-9EFA-D1CF-1891-B79E8C1342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08594" y="1585875"/>
            <a:ext cx="3827462" cy="257250"/>
          </a:xfrm>
          <a:prstGeom prst="rect">
            <a:avLst/>
          </a:prstGeom>
        </p:spPr>
        <p:txBody>
          <a:bodyPr/>
          <a:lstStyle>
            <a:lvl1pPr>
              <a:defRPr sz="16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For more information, contact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FDC7A20-9DDC-243D-12E0-D419647A6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08594" y="2359058"/>
            <a:ext cx="3827462" cy="289438"/>
          </a:xfrm>
          <a:prstGeom prst="rect">
            <a:avLst/>
          </a:prstGeom>
        </p:spPr>
        <p:txBody>
          <a:bodyPr/>
          <a:lstStyle>
            <a:lvl1pPr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Name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BB83A-8F61-9449-F88A-D14428FB92F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08594" y="2744373"/>
            <a:ext cx="3827462" cy="225126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Position title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28CEB9B-E281-2F84-4094-6D6C75AE16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08594" y="3273458"/>
            <a:ext cx="3827462" cy="225126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Insert email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B5D4FBD-9119-A47E-823E-8468ED6CF4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08594" y="3560388"/>
            <a:ext cx="3827462" cy="225126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+1 000 000 000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C67B81F6-EE7E-69A9-E411-F7C52303401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08594" y="4117149"/>
            <a:ext cx="3827462" cy="1173078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Address Line 1</a:t>
            </a:r>
          </a:p>
          <a:p>
            <a:r>
              <a:rPr lang="en-US"/>
              <a:t>Address Line 2</a:t>
            </a:r>
          </a:p>
          <a:p>
            <a:r>
              <a:rPr lang="en-US"/>
              <a:t>Zip Code</a:t>
            </a:r>
          </a:p>
          <a:p>
            <a:r>
              <a:rPr lang="en-US"/>
              <a:t>Country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2A2464A-FAB8-9787-5897-30B871357252}"/>
              </a:ext>
            </a:extLst>
          </p:cNvPr>
          <p:cNvCxnSpPr>
            <a:cxnSpLocks/>
          </p:cNvCxnSpPr>
          <p:nvPr userDrawn="1"/>
        </p:nvCxnSpPr>
        <p:spPr>
          <a:xfrm>
            <a:off x="6008594" y="1981200"/>
            <a:ext cx="62484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291B992-93B2-25B4-944F-3EE05F76E12C}"/>
              </a:ext>
            </a:extLst>
          </p:cNvPr>
          <p:cNvSpPr txBox="1"/>
          <p:nvPr userDrawn="1"/>
        </p:nvSpPr>
        <p:spPr>
          <a:xfrm>
            <a:off x="10504170" y="418338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Human Sans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9CFEC2D-CFCD-C96F-4DBD-633A8511D8CD}"/>
              </a:ext>
            </a:extLst>
          </p:cNvPr>
          <p:cNvSpPr txBox="1">
            <a:spLocks/>
          </p:cNvSpPr>
          <p:nvPr userDrawn="1"/>
        </p:nvSpPr>
        <p:spPr>
          <a:xfrm>
            <a:off x="639074" y="1426351"/>
            <a:ext cx="4570879" cy="83099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7200" b="0" i="0" kern="1200" spc="0">
                <a:gradFill>
                  <a:gsLst>
                    <a:gs pos="0">
                      <a:srgbClr val="893FFF"/>
                    </a:gs>
                    <a:gs pos="79000">
                      <a:srgbClr val="FF4B9B"/>
                    </a:gs>
                    <a:gs pos="58000">
                      <a:srgbClr val="C545CC"/>
                    </a:gs>
                    <a:gs pos="100000">
                      <a:srgbClr val="FF7701"/>
                    </a:gs>
                  </a:gsLst>
                  <a:lin ang="0" scaled="0"/>
                </a:gra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sz="5400" i="0">
                <a:ln>
                  <a:noFill/>
                </a:ln>
                <a:gradFill>
                  <a:gsLst>
                    <a:gs pos="0">
                      <a:srgbClr val="3D00F3"/>
                    </a:gs>
                    <a:gs pos="79000">
                      <a:srgbClr val="FF4B9B"/>
                    </a:gs>
                    <a:gs pos="58000">
                      <a:srgbClr val="893FFF"/>
                    </a:gs>
                    <a:gs pos="100000">
                      <a:srgbClr val="FF7701"/>
                    </a:gs>
                  </a:gsLst>
                  <a:lin ang="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</a:rPr>
              <a:t>THANK YOU!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2A3544-0CC0-7BC7-CAC4-A28344CD9191}"/>
              </a:ext>
            </a:extLst>
          </p:cNvPr>
          <p:cNvSpPr txBox="1"/>
          <p:nvPr userDrawn="1"/>
        </p:nvSpPr>
        <p:spPr>
          <a:xfrm>
            <a:off x="-609600" y="463826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6CA1E1C4-4EE5-BFDF-5BC5-6DAACA0696A9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508602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_you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C487BF-0EFB-7D6C-3495-E817AE08A6A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AF9CC8A-BAB0-4529-6083-A3D7F01CE4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074" y="2540616"/>
            <a:ext cx="3827462" cy="257250"/>
          </a:xfrm>
          <a:prstGeom prst="rect">
            <a:avLst/>
          </a:prstGeom>
        </p:spPr>
        <p:txBody>
          <a:bodyPr/>
          <a:lstStyle>
            <a:lvl1pPr>
              <a:defRPr sz="16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For more information, contact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5054708-622B-37B7-6E33-486A71C952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9074" y="3313799"/>
            <a:ext cx="3827462" cy="289438"/>
          </a:xfrm>
          <a:prstGeom prst="rect">
            <a:avLst/>
          </a:prstGeom>
        </p:spPr>
        <p:txBody>
          <a:bodyPr/>
          <a:lstStyle>
            <a:lvl1pPr>
              <a:defRPr sz="18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56D2A3F-CCA1-F399-D035-1BB32FED634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9074" y="3672220"/>
            <a:ext cx="3827462" cy="225126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Position title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50C7B71-5C80-8C3A-B66C-42F7296EB9C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074" y="4201305"/>
            <a:ext cx="3827462" cy="225126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Insert email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BFDDCB6-69BB-2359-40AB-46BA1DA744F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9074" y="4488235"/>
            <a:ext cx="3827462" cy="225126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+1 000 000 000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3D16F9E7-5E17-1B62-F499-C761278885E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074" y="4897078"/>
            <a:ext cx="3827462" cy="1173078"/>
          </a:xfrm>
          <a:prstGeom prst="rect">
            <a:avLst/>
          </a:prstGeom>
        </p:spPr>
        <p:txBody>
          <a:bodyPr/>
          <a:lstStyle>
            <a:lvl1pPr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Address Line 1</a:t>
            </a:r>
          </a:p>
          <a:p>
            <a:r>
              <a:rPr lang="en-US"/>
              <a:t>Address Line 2</a:t>
            </a:r>
          </a:p>
          <a:p>
            <a:r>
              <a:rPr lang="en-US"/>
              <a:t>Zip Code</a:t>
            </a:r>
          </a:p>
          <a:p>
            <a:r>
              <a:rPr lang="en-US"/>
              <a:t>Country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8FF80AE-E38B-EC18-E1B5-2B5AAE36C2F4}"/>
              </a:ext>
            </a:extLst>
          </p:cNvPr>
          <p:cNvCxnSpPr>
            <a:cxnSpLocks/>
          </p:cNvCxnSpPr>
          <p:nvPr userDrawn="1"/>
        </p:nvCxnSpPr>
        <p:spPr>
          <a:xfrm>
            <a:off x="639074" y="2935941"/>
            <a:ext cx="3534335" cy="0"/>
          </a:xfrm>
          <a:prstGeom prst="line">
            <a:avLst/>
          </a:prstGeom>
          <a:ln w="6350">
            <a:solidFill>
              <a:schemeClr val="bg1">
                <a:alpha val="65123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2">
            <a:extLst>
              <a:ext uri="{FF2B5EF4-FFF2-40B4-BE49-F238E27FC236}">
                <a16:creationId xmlns:a16="http://schemas.microsoft.com/office/drawing/2014/main" id="{8683445C-1364-2E68-8999-86E12E5F7EB4}"/>
              </a:ext>
            </a:extLst>
          </p:cNvPr>
          <p:cNvSpPr txBox="1">
            <a:spLocks/>
          </p:cNvSpPr>
          <p:nvPr userDrawn="1"/>
        </p:nvSpPr>
        <p:spPr>
          <a:xfrm>
            <a:off x="639074" y="1520690"/>
            <a:ext cx="4570879" cy="83099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7200" b="0" i="0" kern="1200" spc="0">
                <a:gradFill>
                  <a:gsLst>
                    <a:gs pos="0">
                      <a:srgbClr val="893FFF"/>
                    </a:gs>
                    <a:gs pos="79000">
                      <a:srgbClr val="FF4B9B"/>
                    </a:gs>
                    <a:gs pos="58000">
                      <a:srgbClr val="C545CC"/>
                    </a:gs>
                    <a:gs pos="100000">
                      <a:srgbClr val="FF7701"/>
                    </a:gs>
                  </a:gsLst>
                  <a:lin ang="0" scaled="0"/>
                </a:gra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sz="5400" i="0">
                <a:gradFill>
                  <a:gsLst>
                    <a:gs pos="0">
                      <a:srgbClr val="3D00F3"/>
                    </a:gs>
                    <a:gs pos="79000">
                      <a:srgbClr val="FF4B9B"/>
                    </a:gs>
                    <a:gs pos="55000">
                      <a:srgbClr val="893FFF"/>
                    </a:gs>
                    <a:gs pos="100000">
                      <a:srgbClr val="FF7701"/>
                    </a:gs>
                  </a:gsLst>
                  <a:lin ang="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</a:rPr>
              <a:t>THANK YOU!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119C08-B3A6-A2F5-3E58-81094DDCCCDA}"/>
              </a:ext>
            </a:extLst>
          </p:cNvPr>
          <p:cNvSpPr txBox="1"/>
          <p:nvPr userDrawn="1"/>
        </p:nvSpPr>
        <p:spPr>
          <a:xfrm>
            <a:off x="8700655" y="-845127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</a:pPr>
            <a:endParaRPr lang="en-BY" sz="1200" err="1">
              <a:ea typeface="Human Sans" charset="0"/>
              <a:cs typeface="Huma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35084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B98E41-7590-3BFE-C03E-34EC59E04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3DB81AF-DD74-F108-BFD1-6BFDAB52B6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2E92A9-F794-454E-94E1-4C554E9B16DF}" type="datetimeFigureOut">
              <a:rPr lang="ru-BY" smtClean="0"/>
              <a:t>09/05/2025</a:t>
            </a:fld>
            <a:endParaRPr lang="ru-BY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29D7A81-179F-8E86-E249-B2B7DE73A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42171" y="4630621"/>
            <a:ext cx="6934200" cy="228600"/>
          </a:xfrm>
          <a:prstGeom prst="rect">
            <a:avLst/>
          </a:prstGeom>
        </p:spPr>
        <p:txBody>
          <a:bodyPr/>
          <a:lstStyle/>
          <a:p>
            <a:endParaRPr lang="ru-BY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052F711-7BE3-CEF5-620F-4D51B7EF1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25E7B-B780-7C4E-BABA-491D713671E3}" type="slidenum">
              <a:rPr lang="ru-BY" smtClean="0"/>
              <a:t>‹#›</a:t>
            </a:fld>
            <a:endParaRPr lang="ru-BY"/>
          </a:p>
        </p:txBody>
      </p:sp>
      <p:pic>
        <p:nvPicPr>
          <p:cNvPr id="7" name="Firefly POV flight through a cosmic tunnel made of glowing light streams in violet and bluish tones..mp4">
            <a:hlinkClick r:id="" action="ppaction://media"/>
            <a:extLst>
              <a:ext uri="{FF2B5EF4-FFF2-40B4-BE49-F238E27FC236}">
                <a16:creationId xmlns:a16="http://schemas.microsoft.com/office/drawing/2014/main" id="{9CA76471-DF7D-0878-AB55-3FE32B0EB42F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Рисунок 14" descr="Изображение выглядит как Человеческое лицо, улыбка, текст, одежд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CAF1AC2E-2316-E8BD-81C5-1BC2645E743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209800" y="948394"/>
            <a:ext cx="7772400" cy="4188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259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_People_3_People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7881F8F-A8EB-2813-47A6-219B2122F63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7700" y="3057124"/>
            <a:ext cx="3467100" cy="62953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800" b="0" i="0" spc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2343B4A-3451-DAED-5CA3-845DCEF785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7700" y="3708966"/>
            <a:ext cx="34671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2" name="Picture Placeholder 11">
            <a:extLst>
              <a:ext uri="{FF2B5EF4-FFF2-40B4-BE49-F238E27FC236}">
                <a16:creationId xmlns:a16="http://schemas.microsoft.com/office/drawing/2014/main" id="{D059CF42-DE64-D215-F33D-AEF5AC07DB7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7699" y="935472"/>
            <a:ext cx="3467099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C1C1359-8F08-C0F3-2D34-47EA322BD22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7700" y="4113107"/>
            <a:ext cx="3479796" cy="187096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CF16E01-7092-EE1E-8080-DCF72DAA240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394200" y="3057124"/>
            <a:ext cx="3467100" cy="62953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800" b="0" i="0" spc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3CA67D79-120D-160C-DD3C-77D27D493F3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394200" y="3708966"/>
            <a:ext cx="34671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16" name="Picture Placeholder 11">
            <a:extLst>
              <a:ext uri="{FF2B5EF4-FFF2-40B4-BE49-F238E27FC236}">
                <a16:creationId xmlns:a16="http://schemas.microsoft.com/office/drawing/2014/main" id="{8BF8ECD0-B431-B638-27D5-32D70A5C2A1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394200" y="935472"/>
            <a:ext cx="3467098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66E89CDA-AA89-1D71-39FA-7994E05AE92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94200" y="4113107"/>
            <a:ext cx="3467096" cy="187096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4B3BDFDF-6AC9-EF9C-D008-AB293FA5AAC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128000" y="3057124"/>
            <a:ext cx="3467100" cy="62953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800" b="0" i="0" spc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AF6F850E-875C-CE1C-C696-B9119881C14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128000" y="3708966"/>
            <a:ext cx="34671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EE0176D5-725E-3E5F-2AB8-0A9D56960DEE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8127999" y="935472"/>
            <a:ext cx="3467097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A11A961-3944-A416-6D0E-F19285260E5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128000" y="4113107"/>
            <a:ext cx="3467096" cy="187096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FF2075-AD33-0E1E-1658-146B3E4E2FCC}"/>
              </a:ext>
            </a:extLst>
          </p:cNvPr>
          <p:cNvSpPr txBox="1"/>
          <p:nvPr userDrawn="1"/>
        </p:nvSpPr>
        <p:spPr>
          <a:xfrm>
            <a:off x="9526625" y="6406591"/>
            <a:ext cx="1723301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6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algn="l" defTabSz="914400" rtl="0" eaLnBrk="1" latinLnBrk="0" hangingPunct="1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B040519E-0144-D61F-8E0C-52A5A9F6F1D7}"/>
              </a:ext>
            </a:extLst>
          </p:cNvPr>
          <p:cNvSpPr txBox="1">
            <a:spLocks/>
          </p:cNvSpPr>
          <p:nvPr userDrawn="1"/>
        </p:nvSpPr>
        <p:spPr>
          <a:xfrm>
            <a:off x="11329041" y="6406591"/>
            <a:ext cx="242932" cy="21893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algn="l" defTabSz="914400" rtl="0" eaLnBrk="1" latinLnBrk="0" hangingPunct="1"/>
            <a:endParaRPr lang="en-US" sz="1000">
              <a:solidFill>
                <a:schemeClr val="tx1"/>
              </a:solidFill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C24B71A2-31CD-13F8-6461-E7683169A398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0567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_People_3_People_White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7881F8F-A8EB-2813-47A6-219B2122F63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7700" y="2916672"/>
            <a:ext cx="3467100" cy="6295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800" b="0" i="0" spc="0">
                <a:ln>
                  <a:noFill/>
                </a:ln>
                <a:gradFill flip="none" rotWithShape="1">
                  <a:gsLst>
                    <a:gs pos="63000">
                      <a:srgbClr val="893FFF"/>
                    </a:gs>
                    <a:gs pos="0">
                      <a:srgbClr val="3D00F3"/>
                    </a:gs>
                    <a:gs pos="81000">
                      <a:srgbClr val="FF4B9B"/>
                    </a:gs>
                    <a:gs pos="99000">
                      <a:srgbClr val="FF7701"/>
                    </a:gs>
                  </a:gsLst>
                  <a:lin ang="0" scaled="1"/>
                  <a:tileRect/>
                </a:gra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2343B4A-3451-DAED-5CA3-845DCEF785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7700" y="3568514"/>
            <a:ext cx="34671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2" name="Picture Placeholder 11">
            <a:extLst>
              <a:ext uri="{FF2B5EF4-FFF2-40B4-BE49-F238E27FC236}">
                <a16:creationId xmlns:a16="http://schemas.microsoft.com/office/drawing/2014/main" id="{D059CF42-DE64-D215-F33D-AEF5AC07DB7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7700" y="795020"/>
            <a:ext cx="3467100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C1C1359-8F08-C0F3-2D34-47EA322BD22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7699" y="3972655"/>
            <a:ext cx="3467099" cy="187096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CF16E01-7092-EE1E-8080-DCF72DAA240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394200" y="2916672"/>
            <a:ext cx="3467100" cy="62953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800" b="0" i="0" spc="0">
                <a:gradFill>
                  <a:gsLst>
                    <a:gs pos="84000">
                      <a:srgbClr val="FF4B9B"/>
                    </a:gs>
                    <a:gs pos="70000">
                      <a:srgbClr val="893FFF"/>
                    </a:gs>
                    <a:gs pos="0">
                      <a:srgbClr val="3D00F3"/>
                    </a:gs>
                    <a:gs pos="100000">
                      <a:srgbClr val="FF7701"/>
                    </a:gs>
                  </a:gsLst>
                  <a:lin ang="0" scaled="0"/>
                </a:gra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3CA67D79-120D-160C-DD3C-77D27D493F3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394200" y="3568514"/>
            <a:ext cx="34671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16" name="Picture Placeholder 11">
            <a:extLst>
              <a:ext uri="{FF2B5EF4-FFF2-40B4-BE49-F238E27FC236}">
                <a16:creationId xmlns:a16="http://schemas.microsoft.com/office/drawing/2014/main" id="{8BF8ECD0-B431-B638-27D5-32D70A5C2A1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394200" y="795020"/>
            <a:ext cx="3467100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66E89CDA-AA89-1D71-39FA-7994E05AE92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94199" y="3972655"/>
            <a:ext cx="3467099" cy="187096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4B3BDFDF-6AC9-EF9C-D008-AB293FA5AAC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128000" y="2916672"/>
            <a:ext cx="3467100" cy="62953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800" b="0" i="0" spc="0">
                <a:gradFill>
                  <a:gsLst>
                    <a:gs pos="0">
                      <a:srgbClr val="3D00F3"/>
                    </a:gs>
                    <a:gs pos="84500">
                      <a:srgbClr val="FF4B9B"/>
                    </a:gs>
                    <a:gs pos="70000">
                      <a:srgbClr val="893FFF"/>
                    </a:gs>
                    <a:gs pos="99000">
                      <a:srgbClr val="FF7701"/>
                    </a:gs>
                  </a:gsLst>
                  <a:lin ang="0" scaled="0"/>
                </a:gra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AF6F850E-875C-CE1C-C696-B9119881C14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128000" y="3568514"/>
            <a:ext cx="34671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EE0176D5-725E-3E5F-2AB8-0A9D56960DEE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8128000" y="795020"/>
            <a:ext cx="3467100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A11A961-3944-A416-6D0E-F19285260E5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127999" y="3972655"/>
            <a:ext cx="3467099" cy="187096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 ac </a:t>
            </a:r>
            <a:r>
              <a:rPr lang="en-US" err="1"/>
              <a:t>euismod</a:t>
            </a:r>
            <a:r>
              <a:rPr lang="en-US"/>
              <a:t> </a:t>
            </a:r>
            <a:r>
              <a:rPr lang="en-US" err="1"/>
              <a:t>accumsan</a:t>
            </a:r>
            <a:r>
              <a:rPr lang="en-US"/>
              <a:t>,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F8E22721-BCDB-A1E7-59E5-A4DE62992615}"/>
              </a:ext>
            </a:extLst>
          </p:cNvPr>
          <p:cNvSpPr txBox="1">
            <a:spLocks/>
          </p:cNvSpPr>
          <p:nvPr userDrawn="1"/>
        </p:nvSpPr>
        <p:spPr>
          <a:xfrm>
            <a:off x="11352166" y="6467551"/>
            <a:ext cx="242932" cy="21893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algn="l" defTabSz="914400" rtl="0" eaLnBrk="1" latinLnBrk="0" hangingPunct="1"/>
            <a:endParaRPr lang="en-US" sz="1000">
              <a:solidFill>
                <a:schemeClr val="bg1"/>
              </a:solidFill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74DCA2D-39D0-6B6E-021B-A099808C792B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79593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ur_People_3_People_White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7881F8F-A8EB-2813-47A6-219B2122F63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7700" y="2916672"/>
            <a:ext cx="2350333" cy="60247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000" b="0" i="0" spc="0">
                <a:ln>
                  <a:noFill/>
                </a:ln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2343B4A-3451-DAED-5CA3-845DCEF785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7699" y="3605540"/>
            <a:ext cx="2350333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2" name="Picture Placeholder 11">
            <a:extLst>
              <a:ext uri="{FF2B5EF4-FFF2-40B4-BE49-F238E27FC236}">
                <a16:creationId xmlns:a16="http://schemas.microsoft.com/office/drawing/2014/main" id="{D059CF42-DE64-D215-F33D-AEF5AC07DB7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7700" y="795020"/>
            <a:ext cx="2350333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C1C1359-8F08-C0F3-2D34-47EA322BD22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7699" y="3972655"/>
            <a:ext cx="2350333" cy="238392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dolor.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26F2FB3C-CD17-0256-DC24-4479A3D684E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510822" y="2916672"/>
            <a:ext cx="2350333" cy="60247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000" b="0" i="0" spc="0">
                <a:ln>
                  <a:noFill/>
                </a:ln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9EA17-1C5B-9B75-6583-A08BE9F7C5E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510821" y="3605540"/>
            <a:ext cx="2350333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B918CF60-58BB-5F9C-EDF1-E9D9C11F7F20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3510822" y="795020"/>
            <a:ext cx="2350333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7809688B-5B9B-0677-4F0B-2BA3E6F1248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510821" y="3972655"/>
            <a:ext cx="2350333" cy="238392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dolor.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A0F5ECB-10A7-4D8E-F2B5-0ED2D25EFB5F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56521" y="2916672"/>
            <a:ext cx="2350333" cy="60247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000" b="0" i="0" spc="0">
                <a:ln>
                  <a:noFill/>
                </a:ln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219232DB-F58C-C9CD-32A1-C48588BA6A8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356520" y="3605540"/>
            <a:ext cx="2350333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17F38FD7-366C-7A77-21E1-C30E2466C1EE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56521" y="795020"/>
            <a:ext cx="2350333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C0704A5D-C378-DFD1-E4BD-74E0C522E10B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56520" y="3972655"/>
            <a:ext cx="2350333" cy="238392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dolor.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8A22B150-F8FA-23B7-BB6F-C2CEBA5EE24C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219643" y="2916672"/>
            <a:ext cx="2350333" cy="60247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000" b="0" i="0" spc="0">
                <a:ln>
                  <a:noFill/>
                </a:ln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CC846EAE-C1FB-6A41-8C72-B0BE80F37F2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9219642" y="3605540"/>
            <a:ext cx="2350333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25" name="Picture Placeholder 11">
            <a:extLst>
              <a:ext uri="{FF2B5EF4-FFF2-40B4-BE49-F238E27FC236}">
                <a16:creationId xmlns:a16="http://schemas.microsoft.com/office/drawing/2014/main" id="{84A37102-C7AB-3D4E-754A-136E0CFB1D36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9219643" y="795020"/>
            <a:ext cx="2350333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07F91F7A-BB66-8929-5593-BFEBC7D80630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219642" y="3972655"/>
            <a:ext cx="2350333" cy="238392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dolor.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C725889-6DCC-424A-35CA-6AC565C36C65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91093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ur_People_3_People_White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7881F8F-A8EB-2813-47A6-219B2122F63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7700" y="2916672"/>
            <a:ext cx="2350333" cy="60247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000" b="1" i="0" spc="0">
                <a:ln>
                  <a:noFill/>
                </a:ln>
                <a:gradFill flip="none" rotWithShape="1">
                  <a:gsLst>
                    <a:gs pos="63000">
                      <a:srgbClr val="893FFF"/>
                    </a:gs>
                    <a:gs pos="0">
                      <a:srgbClr val="3D00F3"/>
                    </a:gs>
                    <a:gs pos="81000">
                      <a:srgbClr val="FF4B9B"/>
                    </a:gs>
                    <a:gs pos="99000">
                      <a:srgbClr val="FF7701"/>
                    </a:gs>
                  </a:gsLst>
                  <a:lin ang="0" scaled="1"/>
                  <a:tileRect/>
                </a:gradFill>
                <a:latin typeface="Source Sans Pro SemiBold" panose="020B0503030403020204" pitchFamily="34" charset="0"/>
                <a:ea typeface="Source Sans Pro SemiBold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2343B4A-3451-DAED-5CA3-845DCEF785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7699" y="3605540"/>
            <a:ext cx="2350333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2" name="Picture Placeholder 11">
            <a:extLst>
              <a:ext uri="{FF2B5EF4-FFF2-40B4-BE49-F238E27FC236}">
                <a16:creationId xmlns:a16="http://schemas.microsoft.com/office/drawing/2014/main" id="{D059CF42-DE64-D215-F33D-AEF5AC07DB7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7700" y="795020"/>
            <a:ext cx="2350333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FC1C1359-8F08-C0F3-2D34-47EA322BD22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7699" y="3972655"/>
            <a:ext cx="2350333" cy="238392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dolor.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26F2FB3C-CD17-0256-DC24-4479A3D684E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510822" y="2916672"/>
            <a:ext cx="2350333" cy="60247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000" b="1" i="0" spc="0">
                <a:ln>
                  <a:noFill/>
                </a:ln>
                <a:gradFill flip="none" rotWithShape="1">
                  <a:gsLst>
                    <a:gs pos="63000">
                      <a:srgbClr val="893FFF"/>
                    </a:gs>
                    <a:gs pos="0">
                      <a:srgbClr val="3D00F3"/>
                    </a:gs>
                    <a:gs pos="81000">
                      <a:srgbClr val="FF4B9B"/>
                    </a:gs>
                    <a:gs pos="99000">
                      <a:srgbClr val="FF7701"/>
                    </a:gs>
                  </a:gsLst>
                  <a:lin ang="0" scaled="1"/>
                  <a:tileRect/>
                </a:gradFill>
                <a:latin typeface="Source Sans Pro SemiBold" panose="020B0503030403020204" pitchFamily="34" charset="0"/>
                <a:ea typeface="Source Sans Pro SemiBold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9EA17-1C5B-9B75-6583-A08BE9F7C5E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510821" y="3605540"/>
            <a:ext cx="2350333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B918CF60-58BB-5F9C-EDF1-E9D9C11F7F20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3510822" y="795020"/>
            <a:ext cx="2350333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7809688B-5B9B-0677-4F0B-2BA3E6F1248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510821" y="3972655"/>
            <a:ext cx="2350333" cy="238392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dolor.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A0F5ECB-10A7-4D8E-F2B5-0ED2D25EFB5F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56521" y="2916672"/>
            <a:ext cx="2350333" cy="60247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000" b="1" i="0" spc="0">
                <a:ln>
                  <a:noFill/>
                </a:ln>
                <a:gradFill flip="none" rotWithShape="1">
                  <a:gsLst>
                    <a:gs pos="63000">
                      <a:srgbClr val="893FFF"/>
                    </a:gs>
                    <a:gs pos="0">
                      <a:srgbClr val="3D00F3"/>
                    </a:gs>
                    <a:gs pos="81000">
                      <a:srgbClr val="FF4B9B"/>
                    </a:gs>
                    <a:gs pos="99000">
                      <a:srgbClr val="FF7701"/>
                    </a:gs>
                  </a:gsLst>
                  <a:lin ang="0" scaled="1"/>
                  <a:tileRect/>
                </a:gradFill>
                <a:latin typeface="Source Sans Pro SemiBold" panose="020B0503030403020204" pitchFamily="34" charset="0"/>
                <a:ea typeface="Source Sans Pro SemiBold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219232DB-F58C-C9CD-32A1-C48588BA6A8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356520" y="3605540"/>
            <a:ext cx="2350333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17F38FD7-366C-7A77-21E1-C30E2466C1EE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56521" y="795020"/>
            <a:ext cx="2350333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C0704A5D-C378-DFD1-E4BD-74E0C522E10B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56520" y="3972655"/>
            <a:ext cx="2350333" cy="238392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dolor.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8A22B150-F8FA-23B7-BB6F-C2CEBA5EE24C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219643" y="2916672"/>
            <a:ext cx="2350333" cy="60247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2000" b="1" i="0" spc="0">
                <a:ln>
                  <a:noFill/>
                </a:ln>
                <a:gradFill flip="none" rotWithShape="1">
                  <a:gsLst>
                    <a:gs pos="63000">
                      <a:srgbClr val="893FFF"/>
                    </a:gs>
                    <a:gs pos="0">
                      <a:srgbClr val="3D00F3"/>
                    </a:gs>
                    <a:gs pos="81000">
                      <a:srgbClr val="FF4B9B"/>
                    </a:gs>
                    <a:gs pos="99000">
                      <a:srgbClr val="FF7701"/>
                    </a:gs>
                  </a:gsLst>
                  <a:lin ang="0" scaled="1"/>
                  <a:tileRect/>
                </a:gradFill>
                <a:latin typeface="Source Sans Pro SemiBold" panose="020B0503030403020204" pitchFamily="34" charset="0"/>
                <a:ea typeface="Source Sans Pro SemiBold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 Lastname</a:t>
            </a:r>
            <a:endParaRPr lang="en-US"/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CC846EAE-C1FB-6A41-8C72-B0BE80F37F2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9219642" y="3605540"/>
            <a:ext cx="2350333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25" name="Picture Placeholder 11">
            <a:extLst>
              <a:ext uri="{FF2B5EF4-FFF2-40B4-BE49-F238E27FC236}">
                <a16:creationId xmlns:a16="http://schemas.microsoft.com/office/drawing/2014/main" id="{84A37102-C7AB-3D4E-754A-136E0CFB1D36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9219643" y="795020"/>
            <a:ext cx="2350333" cy="198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07F91F7A-BB66-8929-5593-BFEBC7D80630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219642" y="3972655"/>
            <a:ext cx="2350333" cy="238392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</a:t>
            </a:r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eros mi </a:t>
            </a:r>
            <a:r>
              <a:rPr lang="en-US" err="1"/>
              <a:t>maecenas</a:t>
            </a:r>
            <a:r>
              <a:rPr lang="en-US"/>
              <a:t> ligula magna,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aenean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porta </a:t>
            </a:r>
            <a:r>
              <a:rPr lang="en-US" err="1"/>
              <a:t>duis</a:t>
            </a:r>
            <a:r>
              <a:rPr lang="en-US"/>
              <a:t> magna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gravida </a:t>
            </a:r>
            <a:r>
              <a:rPr lang="en-US" err="1"/>
              <a:t>molestie</a:t>
            </a:r>
            <a:r>
              <a:rPr lang="en-US"/>
              <a:t> a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iaculis</a:t>
            </a:r>
            <a:r>
              <a:rPr lang="en-US"/>
              <a:t> per, eros sit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 tempus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primis</a:t>
            </a:r>
            <a:r>
              <a:rPr lang="en-US"/>
              <a:t> dolor.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5BA980C2-F3C4-8ED2-80D2-42576B16396B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7206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_People_1_Person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7881F8F-A8EB-2813-47A6-219B2122F63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3632" y="948837"/>
            <a:ext cx="4648200" cy="1273618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4400" b="0" i="0" spc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</a:t>
            </a:r>
          </a:p>
          <a:p>
            <a:pPr lvl="0"/>
            <a:r>
              <a:rPr lang="en-US">
                <a:effectLst/>
              </a:rPr>
              <a:t>Lastname</a:t>
            </a:r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10CE64FB-25EE-A414-B066-FC99784E85D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3632" y="2916936"/>
            <a:ext cx="4648200" cy="2640403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Leo </a:t>
            </a:r>
            <a:r>
              <a:rPr lang="en-US" err="1"/>
              <a:t>luctus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facilisi</a:t>
            </a:r>
            <a:r>
              <a:rPr lang="en-US"/>
              <a:t>.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,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 fermentum. </a:t>
            </a:r>
            <a:r>
              <a:rPr lang="en-US" err="1"/>
              <a:t>Venenatis</a:t>
            </a:r>
            <a:r>
              <a:rPr lang="en-US"/>
              <a:t>, </a:t>
            </a:r>
            <a:r>
              <a:rPr lang="en-US" err="1"/>
              <a:t>quam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netus</a:t>
            </a:r>
            <a:r>
              <a:rPr lang="en-US"/>
              <a:t> magna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 Eros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at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tellus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. Leo dui </a:t>
            </a:r>
            <a:r>
              <a:rPr lang="en-US" err="1"/>
              <a:t>sapien</a:t>
            </a:r>
            <a:r>
              <a:rPr lang="en-US"/>
              <a:t>, </a:t>
            </a:r>
            <a:r>
              <a:rPr lang="en-US" err="1"/>
              <a:t>imperdiet</a:t>
            </a:r>
            <a:r>
              <a:rPr lang="en-US"/>
              <a:t> </a:t>
            </a:r>
            <a:r>
              <a:rPr lang="en-US" err="1"/>
              <a:t>molestie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. Cras sit integer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sem</a:t>
            </a:r>
            <a:r>
              <a:rPr lang="en-US"/>
              <a:t> </a:t>
            </a:r>
            <a:r>
              <a:rPr lang="en-US" err="1"/>
              <a:t>volutpat</a:t>
            </a:r>
            <a:r>
              <a:rPr lang="en-US"/>
              <a:t>. Magna in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rutrum</a:t>
            </a:r>
            <a:r>
              <a:rPr lang="en-US"/>
              <a:t> </a:t>
            </a:r>
            <a:r>
              <a:rPr lang="en-US" err="1"/>
              <a:t>laoreet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,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Risus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donec</a:t>
            </a:r>
            <a:r>
              <a:rPr lang="en-US"/>
              <a:t>. </a:t>
            </a:r>
            <a:r>
              <a:rPr lang="en-US" err="1"/>
              <a:t>Netus</a:t>
            </a:r>
            <a:r>
              <a:rPr lang="en-US"/>
              <a:t> diam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fermentum </a:t>
            </a:r>
            <a:r>
              <a:rPr lang="en-US" err="1"/>
              <a:t>egestas</a:t>
            </a:r>
            <a:r>
              <a:rPr lang="en-US"/>
              <a:t> et </a:t>
            </a:r>
            <a:r>
              <a:rPr lang="en-US" err="1"/>
              <a:t>quis</a:t>
            </a:r>
            <a:r>
              <a:rPr lang="en-US"/>
              <a:t>. 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2343B4A-3451-DAED-5CA3-845DCEF785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3632" y="2406797"/>
            <a:ext cx="46482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13F3B94-3699-B384-69C0-18FFCB0A6F0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092952" y="0"/>
            <a:ext cx="6099048" cy="61331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B3E34AC3-05BF-5C04-AFC0-23850AD86365}"/>
              </a:ext>
            </a:extLst>
          </p:cNvPr>
          <p:cNvSpPr txBox="1">
            <a:spLocks/>
          </p:cNvSpPr>
          <p:nvPr userDrawn="1"/>
        </p:nvSpPr>
        <p:spPr>
          <a:xfrm>
            <a:off x="11343690" y="6485355"/>
            <a:ext cx="242932" cy="218934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en-US"/>
            </a:defPPr>
            <a:lvl1pPr algn="r">
              <a:defRPr kumimoji="0" sz="800" b="0" i="0" u="none" strike="noStrike" cap="none" spc="0" normalizeH="0" baseline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182880" indent="-1828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07FA7470-6506-4B71-AD87-6F7FA0DD0168}" type="slidenum">
              <a:rPr lang="en-US" sz="800" smtClean="0">
                <a:solidFill>
                  <a:schemeClr val="tx1"/>
                </a:solidFill>
              </a:rPr>
              <a:pPr lvl="0"/>
              <a:t>‹#›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31882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ur_People_1_Person_White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BD3CE1C1-8D34-F5FB-A65B-3074985EA7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3632" y="419100"/>
            <a:ext cx="3467100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000" b="0" i="0" spc="3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SECTION TITLE</a:t>
            </a:r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13F3B94-3699-B384-69C0-18FFCB0A6F0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092952" y="0"/>
            <a:ext cx="6099048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4F33CF80-FFEB-A0A3-96C3-70C36A76E51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3632" y="948837"/>
            <a:ext cx="3467100" cy="1273618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ts val="4600"/>
              </a:lnSpc>
              <a:spcBef>
                <a:spcPts val="0"/>
              </a:spcBef>
              <a:defRPr sz="4400" b="0" i="0" spc="0">
                <a:gradFill>
                  <a:gsLst>
                    <a:gs pos="0">
                      <a:srgbClr val="3D00F3"/>
                    </a:gs>
                    <a:gs pos="78000">
                      <a:srgbClr val="FF4B9B"/>
                    </a:gs>
                    <a:gs pos="56000">
                      <a:srgbClr val="893FFF"/>
                    </a:gs>
                    <a:gs pos="100000">
                      <a:srgbClr val="FF7701"/>
                    </a:gs>
                  </a:gsLst>
                  <a:lin ang="3600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>
                <a:effectLst/>
              </a:rPr>
              <a:t>Name</a:t>
            </a:r>
          </a:p>
          <a:p>
            <a:pPr lvl="0"/>
            <a:r>
              <a:rPr lang="en-US">
                <a:effectLst/>
              </a:rPr>
              <a:t>Lastname</a:t>
            </a:r>
            <a:endParaRPr lang="en-US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A779B4F-1CCC-4251-D13C-61BEA61FD5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3632" y="2916936"/>
            <a:ext cx="4648200" cy="289624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Leo </a:t>
            </a:r>
            <a:r>
              <a:rPr lang="en-US" err="1"/>
              <a:t>luctus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viverra</a:t>
            </a:r>
            <a:r>
              <a:rPr lang="en-US"/>
              <a:t> </a:t>
            </a:r>
            <a:r>
              <a:rPr lang="en-US" err="1"/>
              <a:t>facilisi</a:t>
            </a:r>
            <a:r>
              <a:rPr lang="en-US"/>
              <a:t>. </a:t>
            </a:r>
            <a:r>
              <a:rPr lang="en-US" err="1"/>
              <a:t>Tristique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,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 fermentum. </a:t>
            </a:r>
            <a:r>
              <a:rPr lang="en-US" err="1"/>
              <a:t>Venenatis</a:t>
            </a:r>
            <a:r>
              <a:rPr lang="en-US"/>
              <a:t>, </a:t>
            </a:r>
            <a:r>
              <a:rPr lang="en-US" err="1"/>
              <a:t>quam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netus</a:t>
            </a:r>
            <a:r>
              <a:rPr lang="en-US"/>
              <a:t> magna </a:t>
            </a:r>
            <a:r>
              <a:rPr lang="en-US" err="1"/>
              <a:t>eleifend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 Eros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at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tellus</a:t>
            </a:r>
            <a:r>
              <a:rPr lang="en-US"/>
              <a:t> </a:t>
            </a:r>
            <a:r>
              <a:rPr lang="en-US" err="1"/>
              <a:t>malesuada</a:t>
            </a:r>
            <a:r>
              <a:rPr lang="en-US"/>
              <a:t>. Leo dui </a:t>
            </a:r>
            <a:r>
              <a:rPr lang="en-US" err="1"/>
              <a:t>sapien</a:t>
            </a:r>
            <a:r>
              <a:rPr lang="en-US"/>
              <a:t>, </a:t>
            </a:r>
            <a:r>
              <a:rPr lang="en-US" err="1"/>
              <a:t>imperdiet</a:t>
            </a:r>
            <a:r>
              <a:rPr lang="en-US"/>
              <a:t> </a:t>
            </a:r>
            <a:r>
              <a:rPr lang="en-US" err="1"/>
              <a:t>molestie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. Cras sit integer </a:t>
            </a:r>
            <a:r>
              <a:rPr lang="en-US" err="1"/>
              <a:t>porttitor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sem</a:t>
            </a:r>
            <a:r>
              <a:rPr lang="en-US"/>
              <a:t> </a:t>
            </a:r>
            <a:r>
              <a:rPr lang="en-US" err="1"/>
              <a:t>volutpat</a:t>
            </a:r>
            <a:r>
              <a:rPr lang="en-US"/>
              <a:t>. Magna in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.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rutrum</a:t>
            </a:r>
            <a:r>
              <a:rPr lang="en-US"/>
              <a:t> </a:t>
            </a:r>
            <a:r>
              <a:rPr lang="en-US" err="1"/>
              <a:t>laoreet</a:t>
            </a:r>
            <a:r>
              <a:rPr lang="en-US"/>
              <a:t>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pretium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,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tortor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Risus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donec</a:t>
            </a:r>
            <a:r>
              <a:rPr lang="en-US"/>
              <a:t>. </a:t>
            </a:r>
            <a:r>
              <a:rPr lang="en-US" err="1"/>
              <a:t>Netus</a:t>
            </a:r>
            <a:r>
              <a:rPr lang="en-US"/>
              <a:t> diam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fermentum </a:t>
            </a:r>
            <a:r>
              <a:rPr lang="en-US" err="1"/>
              <a:t>egestas</a:t>
            </a:r>
            <a:r>
              <a:rPr lang="en-US"/>
              <a:t> et </a:t>
            </a:r>
            <a:r>
              <a:rPr lang="en-US" err="1"/>
              <a:t>quis</a:t>
            </a:r>
            <a:r>
              <a:rPr lang="en-US"/>
              <a:t>. 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7D19CF50-38E7-4CF0-C78F-A26DC55A9EC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3632" y="2406797"/>
            <a:ext cx="4648200" cy="307777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3703905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image" Target="../media/image2.svg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image" Target="../media/image5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4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40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image" Target="../media/image6.svg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8">
            <a:lum/>
            <a:extLst>
              <a:ext uri="{96DAC541-7B7A-43D3-8B79-37D633B846F1}">
                <asvg:svgBlip xmlns:asvg="http://schemas.microsoft.com/office/drawing/2016/SVG/main" r:embed="rId39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46FB82-6C36-3FF7-E661-C10E70D15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841" y="365125"/>
            <a:ext cx="10716318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BB23A9A-B15D-3187-CB07-56064707E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7841" y="1825625"/>
            <a:ext cx="107163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3113743-2473-120D-D1E8-D847C19422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3159" y="6356350"/>
            <a:ext cx="38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6F025E7B-B780-7C4E-BABA-491D713671E3}" type="slidenum">
              <a:rPr lang="ru-BY" smtClean="0"/>
              <a:pPr/>
              <a:t>‹#›</a:t>
            </a:fld>
            <a:endParaRPr lang="ru-BY"/>
          </a:p>
        </p:txBody>
      </p:sp>
      <p:sp>
        <p:nvSpPr>
          <p:cNvPr id="7" name="Нижний колонтитул 4">
            <a:extLst>
              <a:ext uri="{FF2B5EF4-FFF2-40B4-BE49-F238E27FC236}">
                <a16:creationId xmlns:a16="http://schemas.microsoft.com/office/drawing/2014/main" id="{1B71D325-382B-0EE8-86F0-9A83D6358715}"/>
              </a:ext>
            </a:extLst>
          </p:cNvPr>
          <p:cNvSpPr txBox="1">
            <a:spLocks/>
          </p:cNvSpPr>
          <p:nvPr userDrawn="1"/>
        </p:nvSpPr>
        <p:spPr>
          <a:xfrm>
            <a:off x="4038600" y="6402388"/>
            <a:ext cx="6934200" cy="31908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ru-BY"/>
            </a:defPPr>
            <a:lvl1pPr marL="0" algn="r" defTabSz="914400" rtl="0" eaLnBrk="1" latinLnBrk="0" hangingPunct="1">
              <a:lnSpc>
                <a:spcPct val="150000"/>
              </a:lnSpc>
              <a:defRPr sz="10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>
                <a:solidFill>
                  <a:schemeClr val="tx1"/>
                </a:solidFill>
              </a:rPr>
              <a:t> </a:t>
            </a:r>
            <a:r>
              <a:rPr lang="en-US">
                <a:solidFill>
                  <a:schemeClr val="tx1"/>
                </a:solidFill>
              </a:rPr>
              <a:t>EPAM.AI CONFERENCE</a:t>
            </a:r>
          </a:p>
          <a:p>
            <a:endParaRPr lang="ru-BY">
              <a:solidFill>
                <a:schemeClr val="tx1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8961C30E-97FF-6D79-7798-F0AECAC30DA6}"/>
              </a:ext>
            </a:extLst>
          </p:cNvPr>
          <p:cNvPicPr>
            <a:picLocks noChangeAspect="1"/>
          </p:cNvPicPr>
          <p:nvPr userDrawn="1"/>
        </p:nvPicPr>
        <p:blipFill>
          <a:blip r:embed="rId40">
            <a:extLst>
              <a:ext uri="{96DAC541-7B7A-43D3-8B79-37D633B846F1}">
                <asvg:svgBlip xmlns:asvg="http://schemas.microsoft.com/office/drawing/2016/SVG/main" r:embed="rId41"/>
              </a:ext>
            </a:extLst>
          </a:blip>
          <a:stretch>
            <a:fillRect/>
          </a:stretch>
        </p:blipFill>
        <p:spPr>
          <a:xfrm>
            <a:off x="737841" y="365125"/>
            <a:ext cx="1574222" cy="246565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D1E40593-ED5E-A57A-EB95-C64EAD53811D}"/>
              </a:ext>
            </a:extLst>
          </p:cNvPr>
          <p:cNvPicPr>
            <a:picLocks noChangeAspect="1"/>
          </p:cNvPicPr>
          <p:nvPr userDrawn="1"/>
        </p:nvPicPr>
        <p:blipFill>
          <a:blip r:embed="rId42">
            <a:extLst>
              <a:ext uri="{96DAC541-7B7A-43D3-8B79-37D633B846F1}">
                <asvg:svgBlip xmlns:asvg="http://schemas.microsoft.com/office/drawing/2016/SVG/main" r:embed="rId43"/>
              </a:ext>
            </a:extLst>
          </a:blip>
          <a:stretch>
            <a:fillRect/>
          </a:stretch>
        </p:blipFill>
        <p:spPr>
          <a:xfrm>
            <a:off x="728000" y="6451600"/>
            <a:ext cx="446750" cy="16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723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62" r:id="rId3"/>
    <p:sldLayoutId id="2147483664" r:id="rId4"/>
    <p:sldLayoutId id="2147483665" r:id="rId5"/>
    <p:sldLayoutId id="2147483669" r:id="rId6"/>
    <p:sldLayoutId id="2147483668" r:id="rId7"/>
    <p:sldLayoutId id="2147483666" r:id="rId8"/>
    <p:sldLayoutId id="2147483667" r:id="rId9"/>
    <p:sldLayoutId id="2147483671" r:id="rId10"/>
    <p:sldLayoutId id="2147483670" r:id="rId11"/>
    <p:sldLayoutId id="2147483674" r:id="rId12"/>
    <p:sldLayoutId id="2147483672" r:id="rId13"/>
    <p:sldLayoutId id="2147483675" r:id="rId14"/>
    <p:sldLayoutId id="2147483673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Source Sans Pro SemiBold" panose="020B0503030403020204" pitchFamily="34" charset="0"/>
          <a:ea typeface="Source Sans Pro SemiBold" panose="020B0503030403020204" pitchFamily="34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BY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OrgAIUpdates@epam.com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3.png"/><Relationship Id="rId4" Type="http://schemas.openxmlformats.org/officeDocument/2006/relationships/hyperlink" Target="https://epa.ms/ai-conference-2025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OrgAIUpdates@epam.com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3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AF93429A-9E22-43BA-7503-ADE534B5C6B7}"/>
              </a:ext>
            </a:extLst>
          </p:cNvPr>
          <p:cNvSpPr txBox="1">
            <a:spLocks/>
          </p:cNvSpPr>
          <p:nvPr/>
        </p:nvSpPr>
        <p:spPr>
          <a:xfrm>
            <a:off x="2766913" y="5273622"/>
            <a:ext cx="6658173" cy="3179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b="1" spc="300">
                <a:solidFill>
                  <a:schemeClr val="bg1"/>
                </a:solidFill>
              </a:rPr>
              <a:t>SEPTEMBER 10, 2025 | KRAKOW, PL </a:t>
            </a:r>
            <a:endParaRPr lang="en-BY" sz="2000" b="1" spc="300">
              <a:solidFill>
                <a:schemeClr val="bg1"/>
              </a:solidFill>
              <a:cs typeface="Human Sans" charset="0"/>
            </a:endParaRPr>
          </a:p>
          <a:p>
            <a:pPr algn="ctr"/>
            <a:endParaRPr lang="en-BY" sz="20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10754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E93EF6-7B9A-4F35-2217-111C1EB194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00D73DD-F49C-ECA9-3170-D0D538778AD2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/>
          <a:stretch/>
        </p:blipFill>
        <p:spPr/>
      </p:pic>
      <p:pic>
        <p:nvPicPr>
          <p:cNvPr id="4" name="Picture 3" descr="A qr code on a white square&#10;&#10;AI-generated content may be incorrect.">
            <a:extLst>
              <a:ext uri="{FF2B5EF4-FFF2-40B4-BE49-F238E27FC236}">
                <a16:creationId xmlns:a16="http://schemas.microsoft.com/office/drawing/2014/main" id="{32EAD291-F959-C63F-AA2C-426E86C15D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9096" y="4553147"/>
            <a:ext cx="1604245" cy="148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585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950D5139-4E83-6497-5FFD-749DB8BDDE06}"/>
              </a:ext>
            </a:extLst>
          </p:cNvPr>
          <p:cNvSpPr txBox="1">
            <a:spLocks/>
          </p:cNvSpPr>
          <p:nvPr/>
        </p:nvSpPr>
        <p:spPr>
          <a:xfrm>
            <a:off x="2766913" y="5020545"/>
            <a:ext cx="6658173" cy="4655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b="1" spc="300">
                <a:latin typeface="Source Sans Pro"/>
                <a:ea typeface="Source Sans Pro"/>
              </a:rPr>
              <a:t>SEPTEMBER 10, 2025 | Asia East &amp; Pacific </a:t>
            </a:r>
            <a:endParaRPr lang="en-US" sz="2000" b="1" spc="300">
              <a:latin typeface="Source Sans Pro"/>
              <a:ea typeface="Source Sans Pro"/>
            </a:endParaRPr>
          </a:p>
          <a:p>
            <a:pPr algn="ctr"/>
            <a:endParaRPr lang="en-GB" sz="2000" b="1"/>
          </a:p>
        </p:txBody>
      </p:sp>
    </p:spTree>
    <p:extLst>
      <p:ext uri="{BB962C8B-B14F-4D97-AF65-F5344CB8AC3E}">
        <p14:creationId xmlns:p14="http://schemas.microsoft.com/office/powerpoint/2010/main" val="611771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8636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19C9FF-114B-8842-A7D6-F72A4861D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528706D-6E1F-3BCA-F268-30353F064B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7703AE5-AA44-7B22-1538-644FF5560F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1EBB95F-3369-7EAC-A05A-0374799ECC8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3926AF49-E153-3B98-0E2A-7F20336DD64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D48F4CF3-4557-9E8D-253C-26BAE1927B6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07DC1A4A-67AB-59F2-1529-592C00827BD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CB367CC8-6F80-CD8A-F359-9DD1082594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FA0C4A5D-4369-DFEF-BDF8-6C3B0D9B79D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CFE128E1-61B3-A5F4-AD7F-2B55151A66A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2D0358DE-7EB2-1B26-6C0D-E341978F41E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43C498D8-D5FF-9B3B-DE69-EC3C1BDAF80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id="{ABEF5E13-B99C-676C-DF70-89EDB8D4B049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90808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8C76B9-5863-9D61-52FC-D0C7EDF34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9022E48-C586-08BB-45B6-9B23E272979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Рисунок 3">
            <a:extLst>
              <a:ext uri="{FF2B5EF4-FFF2-40B4-BE49-F238E27FC236}">
                <a16:creationId xmlns:a16="http://schemas.microsoft.com/office/drawing/2014/main" id="{0E93BD30-568C-818E-6348-0C592E4F8F8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2A01883-0174-4E0B-4102-6292A726903E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D572EC0D-D219-555F-B65B-07429201DBB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5B7E015D-80B0-7B33-B3F6-DF02F38558E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E8E1D0D0-76AC-0281-F229-DD2D534D1298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5425EC2A-03E2-C796-5761-14EED522730E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1670D747-E79E-EA35-66C0-0022CD308F2A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9ED08164-04A5-0DD2-D05E-E36FCA5A8123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5376466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1CBECC-A62C-C7EF-CB76-2BA8470A5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3D076FD-752A-5D5D-6D4B-4945BA1F54F1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F7BA380-6D85-CEC7-A60C-CF6FBE078F8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7477A9F-31DB-06FC-2C55-986A3A5D435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3539117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ED2D436D-ADC6-9634-E3D0-DAD8E6E59F5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07E66ED-4082-FBDA-64EE-FA165CC128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F4BABF9-4D98-235E-4308-1C49474C141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D01B651-2219-1FFB-E0FA-EB3546E7C718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Рисунок 5">
            <a:extLst>
              <a:ext uri="{FF2B5EF4-FFF2-40B4-BE49-F238E27FC236}">
                <a16:creationId xmlns:a16="http://schemas.microsoft.com/office/drawing/2014/main" id="{DEF53E56-9BEF-BBE7-00A4-AD5E71AD075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955047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6894F4-8100-7FC4-1E87-238675839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DF8D6D1-5D2E-BB60-B90F-7E713DF3624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64A23A6-3E8F-C4AC-8E4C-FEEEF75E76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4105044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0FA6F506-C6D5-E05C-6893-950F25DBF26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43CDCAA-72CD-E17B-97C3-3EFF2C99288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5B4F006-B39D-5DF0-4598-1FC9B4178A7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2547446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B507E625-DDB4-3029-D919-37810B24C97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10FE7E7-D5BB-F191-416A-BAEF92827D5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22FB04C-C6A2-1CFD-E2F4-7C180BFDD0D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896579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>
            <a:extLst>
              <a:ext uri="{FF2B5EF4-FFF2-40B4-BE49-F238E27FC236}">
                <a16:creationId xmlns:a16="http://schemas.microsoft.com/office/drawing/2014/main" id="{66B970FE-F6C1-09F8-5252-E3C9A248A7C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209549" y="935472"/>
            <a:ext cx="6127311" cy="5554717"/>
          </a:xfrm>
        </p:spPr>
        <p:txBody>
          <a:bodyPr/>
          <a:lstStyle/>
          <a:p>
            <a:endParaRPr lang="en-US" b="1">
              <a:solidFill>
                <a:srgbClr val="242424"/>
              </a:solidFill>
              <a:latin typeface="Segoe UI"/>
              <a:ea typeface="Segoe UI"/>
              <a:cs typeface="Segoe UI"/>
            </a:endParaRPr>
          </a:p>
          <a:p>
            <a:endParaRPr lang="en-US" b="1">
              <a:solidFill>
                <a:srgbClr val="242424"/>
              </a:solidFill>
              <a:latin typeface="Segoe UI"/>
              <a:ea typeface="Segoe UI"/>
              <a:cs typeface="Segoe UI"/>
            </a:endParaRPr>
          </a:p>
          <a:p>
            <a:r>
              <a:rPr lang="en-US" b="1">
                <a:solidFill>
                  <a:srgbClr val="242424"/>
                </a:solidFill>
                <a:latin typeface="Segoe UI"/>
                <a:ea typeface="Segoe UI"/>
                <a:cs typeface="Segoe UI"/>
              </a:rPr>
              <a:t>AI-driven diagnostic systems</a:t>
            </a:r>
            <a:r>
              <a:rPr lang="en-US">
                <a:solidFill>
                  <a:srgbClr val="242424"/>
                </a:solidFill>
                <a:latin typeface="Segoe UI"/>
                <a:ea typeface="Segoe UI"/>
                <a:cs typeface="Segoe UI"/>
              </a:rPr>
              <a:t> achieve higher accuracy in detecting diseases such as cancer, cardiovascular conditions, and neurological disorders through advanced image recognition and pattern analysis.</a:t>
            </a:r>
            <a:endParaRPr lang="en-US"/>
          </a:p>
        </p:txBody>
      </p:sp>
      <p:pic>
        <p:nvPicPr>
          <p:cNvPr id="15" name="Picture 14" descr="A group of men looking at a computer screen&#10;&#10;AI-generated content may be incorrect.">
            <a:extLst>
              <a:ext uri="{FF2B5EF4-FFF2-40B4-BE49-F238E27FC236}">
                <a16:creationId xmlns:a16="http://schemas.microsoft.com/office/drawing/2014/main" id="{33A32300-5237-F17A-11B6-E89517577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4125" y="1971675"/>
            <a:ext cx="5210175" cy="290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6447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27164165-5809-FA22-DAA1-6CD1D6F5C30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F8EA627-51AA-4715-7E7C-1EEB25A48CF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3AF260E-D2A4-D771-D923-C7046F83FC3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FAE64D0-A76E-E0B8-B2E6-446AA4BAE38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FB29D4C4-694D-C3B7-994E-FB69055E62B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04762A4D-50B2-AAB6-CB9B-878BD9A98434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D598BD4D-8603-E35C-3B62-4508D124D4D1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F86A50F5-4B3B-0148-4C85-0F3502553484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8834FC0B-8904-4166-48FB-E6A40C371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7182563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B614F834-78B7-8A1E-61EB-B97BD74656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EDDB8BC-8AD9-16D2-2CE7-C36A49CDF8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48B6B1D-B6C8-1467-C116-1D8B265F833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1A35812-4DF3-7B89-95E7-FE29B06601B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D1A7148F-BFAF-E8D1-259F-A38FD0063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639987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A64B4736-F659-69FB-7380-4E0DE3AA86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565899D-1955-9AF5-DC93-EA39A5B84B4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17C80D5-8AAB-D4BC-CAE5-6B6B03EFA5C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0F4F115-1807-BB29-D4B3-877C4BC04D3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C3766324-8B1A-E8C0-B3D2-11B403CE28C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3182A473-A760-B505-2927-7FDC26D8D760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DAB3CFA7-8EF6-1A9C-8C64-0A751CC40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1518072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D0EB5EE0-44DC-71D5-0C6C-B6024C8EB0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72FAF321-FEE0-98F9-CD77-4ACDC5C86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42892439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D73DB4-BE46-9393-8C48-17AF71FC8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4455688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2EA229CE-2ED9-5AB8-B3A6-6167F017236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D3770D7-30C4-8969-F100-BD918CBE566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C115AF6-188E-29A0-7386-986A05E4419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D325506-4075-B584-565D-BED03110972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08B7AF8A-011E-AE6A-F55B-EA58EC4D138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Рисунок 6">
            <a:extLst>
              <a:ext uri="{FF2B5EF4-FFF2-40B4-BE49-F238E27FC236}">
                <a16:creationId xmlns:a16="http://schemas.microsoft.com/office/drawing/2014/main" id="{667B81CC-6847-6857-F861-B3345BE845E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BB3E4AC5-56B0-7C96-BCF1-C0C3F440A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6461763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EDA1DA74-0790-C1C3-094F-4DB92AA06C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728D0A6-F86D-552D-C1F4-4358C3FE220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EAB13E2-B4A6-783B-FB0B-B7ABE31F8DD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129B774-E0A0-67C7-B32C-FAEBEEFFED55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5C5E8FCB-0E78-7186-B796-6FF99EE9D1F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0CFC44A2-BE34-69BE-DBB8-744566D85F8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8" name="Рисунок 7">
            <a:extLst>
              <a:ext uri="{FF2B5EF4-FFF2-40B4-BE49-F238E27FC236}">
                <a16:creationId xmlns:a16="http://schemas.microsoft.com/office/drawing/2014/main" id="{0DC2D405-5F86-2BC9-4329-C52BD9D242E5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983FA6DA-EC4E-B114-9870-9D951E2A48CF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64E2F630-290B-BF09-2505-F723762F2B6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04008B3E-565C-8EFC-C0B3-6F270B80D618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4A6C6742-8EE0-9330-E1E8-FE52C9DEC165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B52332A9-5188-BE4D-FC0C-A1069A60BFD1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0251338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44357B54-39A5-7733-96BF-34574013C575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D1C087D-89A2-A7D0-1207-0ACCCF484DF0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Рисунок 3">
            <a:extLst>
              <a:ext uri="{FF2B5EF4-FFF2-40B4-BE49-F238E27FC236}">
                <a16:creationId xmlns:a16="http://schemas.microsoft.com/office/drawing/2014/main" id="{5AD5A853-108F-71E9-66FB-A0AB36BFDFDF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60CB114-9ED9-1FC7-A103-554AC9E4902D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84428CD2-9021-2611-7441-E850C5D97F9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7B1B1F5E-FD59-37B7-05C2-C5C74737DD0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059F321D-D402-3393-46C6-2D6098330027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34D680D2-ECB8-9E5C-D487-2494FA8B1608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2BD21187-2C0D-DC0E-5BD8-F8506219FECC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6706694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2E1749B6-0079-8496-8878-8360B92CCF2B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96C59B4-8ADF-24AE-6288-2E57BA1E66D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14C6CEC-ED51-CB59-02E8-44B78967257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27159563-591D-4375-086A-BC24CED7DBB2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C5CA3F9B-CB3E-3659-C8B3-D7A9317B1C4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1D8CF5EC-D2DD-79B7-9A11-113BA6ACC83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9080012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F5A26376-EDAB-EBF1-F354-5B9CC9325652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8CB6AA4-A8F0-60F4-851C-A0E0F450CBA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A0C6876-E7BC-A84E-BB22-CF3F93CF5E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290C6D34-2E73-AD58-6B8F-86C3CEEF2571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BB6140B3-75CC-4858-66A3-BA5B125A0EB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9481A3C0-18CC-F249-8619-4B1D7BF49B8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596349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>
            <a:extLst>
              <a:ext uri="{FF2B5EF4-FFF2-40B4-BE49-F238E27FC236}">
                <a16:creationId xmlns:a16="http://schemas.microsoft.com/office/drawing/2014/main" id="{227E10E0-9B0C-4353-3F0D-84C3CCB5E78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2486025" y="1709420"/>
            <a:ext cx="6715125" cy="3343275"/>
          </a:xfrm>
        </p:spPr>
        <p:txBody>
          <a:bodyPr>
            <a:normAutofit fontScale="92500" lnSpcReduction="10000"/>
          </a:bodyPr>
          <a:lstStyle/>
          <a:p>
            <a:endParaRPr lang="en-US" sz="3200">
              <a:solidFill>
                <a:srgbClr val="242424"/>
              </a:solidFill>
              <a:latin typeface="Segoe UI"/>
              <a:ea typeface="Source Sans Pro"/>
              <a:cs typeface="Segoe UI"/>
            </a:endParaRPr>
          </a:p>
          <a:p>
            <a:r>
              <a:rPr lang="en-US" sz="3200">
                <a:solidFill>
                  <a:srgbClr val="242424"/>
                </a:solidFill>
                <a:latin typeface="Segoe UI"/>
                <a:ea typeface="Source Sans Pro"/>
                <a:cs typeface="Segoe UI"/>
              </a:rPr>
              <a:t>Predictive analytics powered by AI enables the development of personalized treatment plans by integrating genomic data, patient history, and real-time monitoring.</a:t>
            </a:r>
            <a:endParaRPr lang="en-US" sz="3200">
              <a:ea typeface="Source Sans Pro"/>
            </a:endParaRPr>
          </a:p>
          <a:p>
            <a:br>
              <a:rPr lang="en-US"/>
            </a:b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22755448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27FC770C-08E8-DF6B-7CE4-84B3700AF52D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7AFE5E0-D82A-8224-64C6-888885DA2D6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62E2840-18DE-8241-E03A-9055C9C7472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EDB36ED8-BB06-3F67-F2E7-A7486287602A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1649558E-9600-BE0D-F4CF-2C96A270F844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C51A4EF7-0EBF-8F45-BD79-ED73C413D6DC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7109167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1577FB17-56E7-7F83-0B3D-0AC70DC41E1F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5C14D3B-D7D4-4D44-8383-A040BDB804D6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Рисунок 3">
            <a:extLst>
              <a:ext uri="{FF2B5EF4-FFF2-40B4-BE49-F238E27FC236}">
                <a16:creationId xmlns:a16="http://schemas.microsoft.com/office/drawing/2014/main" id="{5DC5AFB7-EF36-96F0-B0FE-58982E2383CB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9AD1AC5-4E24-849D-8A67-B359DD146AE5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D6EDB1F5-F463-1ECD-2A10-95C0BBC4395F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01646AB6-DBB9-AB86-38A1-25D48867BA8E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34E22F6F-21BC-6128-A131-2779475098E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B0CAAA5B-7E51-3FFD-303F-6A7EAE009735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FACD7867-463B-4105-27CB-97F0E61DB5E3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7455100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0458B9E7-EA06-9062-F8E4-400885C084C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E5FE0C3-AE2E-8300-24E5-3AE85A311C9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5ECFE29-6BD2-4A7C-B5D3-5CC83B8B0213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07AF6B9-D75B-A36D-1E13-CDF6D1D6F35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42DB1835-C682-39B2-0D44-9FF6816D515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B38604CC-274A-EEE1-FE8D-61172F13C1E5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8" name="Рисунок 7">
            <a:extLst>
              <a:ext uri="{FF2B5EF4-FFF2-40B4-BE49-F238E27FC236}">
                <a16:creationId xmlns:a16="http://schemas.microsoft.com/office/drawing/2014/main" id="{8CF7FF76-AF7E-1BC7-6B75-51C1FDF5D451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9819A518-2A40-7DB9-5068-8C1CFEC1E2D2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F5F84070-5A88-63BD-06BA-0D66BF862A30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D1342D1B-12CA-BC91-92A2-2D1AEC1451B9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C85475A6-357E-018C-1F7E-D404146A69E2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FE83D2C1-5B35-EE24-8D37-400EBE0E2E49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6744205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7D13447D-3524-F902-E668-62AB7763E75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E3F50E9C-8EB3-218C-F1C9-682CBA5B4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283" y="1663216"/>
            <a:ext cx="5001130" cy="775183"/>
          </a:xfrm>
        </p:spPr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6976539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1C839F83-DF58-DDB8-31B9-5CACCFB5AA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675A18F-EF17-2048-B8A5-052D6A3A1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282" y="1488141"/>
            <a:ext cx="3616643" cy="513630"/>
          </a:xfrm>
        </p:spPr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7937688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39D4B49C-AAC9-A530-06C3-D592CBFB84E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8176029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FAAB7B-2844-08D0-4467-C1E0EA1FC5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D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1F2F5EF-683B-75A1-097F-85028DD2B9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0354550-0ED0-EC33-220B-01752ABBF2E1}"/>
              </a:ext>
            </a:extLst>
          </p:cNvPr>
          <p:cNvSpPr txBox="1"/>
          <p:nvPr/>
        </p:nvSpPr>
        <p:spPr>
          <a:xfrm>
            <a:off x="1651247" y="3062796"/>
            <a:ext cx="723275" cy="369332"/>
          </a:xfrm>
          <a:prstGeom prst="rect">
            <a:avLst/>
          </a:prstGeom>
          <a:solidFill>
            <a:srgbClr val="893FFF"/>
          </a:solidFill>
        </p:spPr>
        <p:txBody>
          <a:bodyPr wrap="none" rtlCol="0">
            <a:spAutoFit/>
          </a:bodyPr>
          <a:lstStyle/>
          <a:p>
            <a:r>
              <a:rPr lang="en-US" b="1" err="1"/>
              <a:t>dddd</a:t>
            </a:r>
            <a:endParaRPr lang="en-DE" b="1"/>
          </a:p>
        </p:txBody>
      </p:sp>
    </p:spTree>
    <p:extLst>
      <p:ext uri="{BB962C8B-B14F-4D97-AF65-F5344CB8AC3E}">
        <p14:creationId xmlns:p14="http://schemas.microsoft.com/office/powerpoint/2010/main" val="39886666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66CBFD98-2732-2588-5F11-1DD8DD04682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85000" lnSpcReduction="20000"/>
          </a:bodyPr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8EA0C60-00A0-064C-4B12-E8425802AEA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CF957E9-810B-5BA3-E3B8-29613F01C92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77500" lnSpcReduction="20000"/>
          </a:bodyPr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1EC04DC-2310-9C8B-587B-3B62C494D4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77500" lnSpcReduction="20000"/>
          </a:bodyPr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0A525A08-8F75-CA05-7FB5-686264AF3E5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fontScale="77500" lnSpcReduction="20000"/>
          </a:bodyPr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996F7122-CE66-D321-C04E-9D78F348100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2461243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">
            <a:extLst>
              <a:ext uri="{FF2B5EF4-FFF2-40B4-BE49-F238E27FC236}">
                <a16:creationId xmlns:a16="http://schemas.microsoft.com/office/drawing/2014/main" id="{971EA271-CEF5-6752-AF55-2283A7A4E93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42B740F-5E13-165A-88CE-FAFCABDA8D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85000" lnSpcReduction="20000"/>
          </a:bodyPr>
          <a:lstStyle/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B4E7F8D-E1CB-1A08-35AD-84AADFE571A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B5FE05C-13E7-99E6-A05E-0CE7894744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77500" lnSpcReduction="20000"/>
          </a:bodyPr>
          <a:lstStyle/>
          <a:p>
            <a:endParaRPr lang="ru-BY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64CCE813-5486-E769-A600-B8B5F8DDE27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77500" lnSpcReduction="20000"/>
          </a:bodyPr>
          <a:lstStyle/>
          <a:p>
            <a:endParaRPr lang="ru-BY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F0A87CC4-55D4-E682-7CEC-43EEB6F4B98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fontScale="77500" lnSpcReduction="20000"/>
          </a:bodyPr>
          <a:lstStyle/>
          <a:p>
            <a:endParaRPr lang="ru-BY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E0B776F6-19BB-EA64-FCF1-CB1150D00AB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215013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screenshot of a data analysis dashboard&#10;&#10;AI-generated content may be incorrect.">
            <a:extLst>
              <a:ext uri="{FF2B5EF4-FFF2-40B4-BE49-F238E27FC236}">
                <a16:creationId xmlns:a16="http://schemas.microsoft.com/office/drawing/2014/main" id="{C4DA4AE1-AB74-8006-950E-B0BAB86C5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91" y="0"/>
            <a:ext cx="11810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194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>
            <a:extLst>
              <a:ext uri="{FF2B5EF4-FFF2-40B4-BE49-F238E27FC236}">
                <a16:creationId xmlns:a16="http://schemas.microsoft.com/office/drawing/2014/main" id="{5BEC6BF1-2240-1B95-6557-43CDFB6F5A0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690907" y="2916936"/>
            <a:ext cx="9210675" cy="622414"/>
          </a:xfrm>
        </p:spPr>
        <p:txBody>
          <a:bodyPr/>
          <a:lstStyle/>
          <a:p>
            <a:r>
              <a:rPr lang="en-US" sz="2000">
                <a:latin typeface="Calibri Light"/>
                <a:ea typeface="Calibri Light"/>
                <a:cs typeface="Calibri Light"/>
              </a:rPr>
              <a:t>AI-enabled process automation optimizes hospital workflows, reduces diagnostic delays, and improves patient outcomes while lowering operational costs.</a:t>
            </a:r>
            <a:endParaRPr lang="en-US" sz="2000"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774431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127B86-3C2C-66D9-7773-8FCD6F36A4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1532B80-EB94-EC1A-8829-1502066A27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988" y="442913"/>
            <a:ext cx="8524875" cy="597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050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071C04DE-D25D-024F-27FB-92BF687C2DA4}"/>
              </a:ext>
            </a:extLst>
          </p:cNvPr>
          <p:cNvSpPr txBox="1">
            <a:spLocks/>
          </p:cNvSpPr>
          <p:nvPr/>
        </p:nvSpPr>
        <p:spPr>
          <a:xfrm>
            <a:off x="2766913" y="5273622"/>
            <a:ext cx="6658173" cy="3179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b="1" spc="300">
                <a:solidFill>
                  <a:schemeClr val="bg1"/>
                </a:solidFill>
              </a:rPr>
              <a:t>SEPTEMBER 10, 2025 | KRAKOW, PL </a:t>
            </a:r>
            <a:endParaRPr lang="en-BY" sz="2000" b="1" spc="300">
              <a:solidFill>
                <a:schemeClr val="bg1"/>
              </a:solidFill>
              <a:cs typeface="Human Sans" charset="0"/>
            </a:endParaRPr>
          </a:p>
          <a:p>
            <a:pPr algn="ctr"/>
            <a:endParaRPr lang="en-BY" sz="20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7308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755102C-77E3-2A0E-110E-797983588D02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2"/>
          <a:srcRect l="8816" r="8816"/>
          <a:stretch/>
        </p:blipFill>
        <p:spPr/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306637C0-765C-CD62-B952-0F557FC9AA2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33632" y="1109475"/>
            <a:ext cx="3467100" cy="1272143"/>
          </a:xfrm>
        </p:spPr>
        <p:txBody>
          <a:bodyPr/>
          <a:lstStyle/>
          <a:p>
            <a:r>
              <a:rPr lang="en-US" b="1" i="1">
                <a:latin typeface="Source Sans Pro Black" panose="020B0503030403020204" pitchFamily="34" charset="0"/>
              </a:rPr>
              <a:t>Join EPAM.AI Conference</a:t>
            </a:r>
            <a:endParaRPr lang="ru-BY" b="1" i="1">
              <a:latin typeface="Source Sans Pro Black" panose="020B0503030403020204" pitchFamily="34" charset="0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36C1CF3-7BAC-3DD8-4E10-BA64CBBB635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3632" y="2620374"/>
            <a:ext cx="4648200" cy="1451679"/>
          </a:xfrm>
        </p:spPr>
        <p:txBody>
          <a:bodyPr/>
          <a:lstStyle/>
          <a:p>
            <a:r>
              <a:rPr lang="en-GB" sz="1800" b="1"/>
              <a:t>Join us in September </a:t>
            </a:r>
            <a:r>
              <a:rPr lang="en-GB" sz="1800"/>
              <a:t>for a multi-day event where we will explore how Al will transform the future of our jobs and roles.</a:t>
            </a:r>
          </a:p>
          <a:p>
            <a:r>
              <a:rPr lang="en-GB" sz="1800"/>
              <a:t>Learn from hands-on Al experts through talks, workshops and networking.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EA9AD1-5332-0B22-2FD9-A6D7A3F9B6C6}"/>
              </a:ext>
            </a:extLst>
          </p:cNvPr>
          <p:cNvSpPr txBox="1"/>
          <p:nvPr/>
        </p:nvSpPr>
        <p:spPr>
          <a:xfrm>
            <a:off x="633632" y="4904557"/>
            <a:ext cx="487340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>
                <a:latin typeface="Source Sans Pro"/>
                <a:ea typeface="Source Sans Pro"/>
                <a:cs typeface="Calibri Light"/>
              </a:rPr>
              <a:t>Got questions? </a:t>
            </a:r>
            <a:r>
              <a:rPr lang="en-US" sz="1400">
                <a:latin typeface="Source Sans Pro"/>
                <a:ea typeface="Source Sans Pro"/>
                <a:cs typeface="Calibri Light"/>
              </a:rPr>
              <a:t>Contact the conference team at </a:t>
            </a:r>
            <a:r>
              <a:rPr lang="en-US" sz="1400" u="sng">
                <a:latin typeface="Source Sans Pro"/>
                <a:ea typeface="Source Sans Pro"/>
                <a:cs typeface="Calibri Light"/>
                <a:hlinkClick r:id="rId3"/>
              </a:rPr>
              <a:t>OrgAIUpdates@epam.com</a:t>
            </a:r>
            <a:r>
              <a:rPr lang="en-US" sz="1400">
                <a:latin typeface="Source Sans Pro"/>
                <a:ea typeface="Source Sans Pro"/>
                <a:cs typeface="Calibri Light"/>
              </a:rPr>
              <a:t> </a:t>
            </a:r>
            <a:endParaRPr lang="en-GB" sz="1400">
              <a:latin typeface="Source Sans Pro"/>
              <a:ea typeface="Source Sans Pro"/>
              <a:cs typeface="Calibri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DF8078-44C1-4F5A-598F-1D7E78990551}"/>
              </a:ext>
            </a:extLst>
          </p:cNvPr>
          <p:cNvSpPr txBox="1"/>
          <p:nvPr/>
        </p:nvSpPr>
        <p:spPr>
          <a:xfrm>
            <a:off x="7419459" y="5783012"/>
            <a:ext cx="3445159" cy="400764"/>
          </a:xfrm>
          <a:prstGeom prst="roundRect">
            <a:avLst>
              <a:gd name="adj" fmla="val 26794"/>
            </a:avLst>
          </a:prstGeom>
          <a:solidFill>
            <a:srgbClr val="000000">
              <a:alpha val="52157"/>
            </a:srgbClr>
          </a:solidFill>
        </p:spPr>
        <p:txBody>
          <a:bodyPr wrap="square" lIns="91440" tIns="45720" rIns="91440" bIns="45720" anchor="ctr">
            <a:spAutoFit/>
          </a:bodyPr>
          <a:lstStyle/>
          <a:p>
            <a:pPr algn="ctr"/>
            <a:r>
              <a:rPr lang="en-GB" sz="1600">
                <a:solidFill>
                  <a:schemeClr val="bg1"/>
                </a:solidFill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https://epa.ms/ai-conference-2025</a:t>
            </a:r>
            <a:endParaRPr lang="en-US">
              <a:solidFill>
                <a:schemeClr val="bg1"/>
              </a:solid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pic>
        <p:nvPicPr>
          <p:cNvPr id="6" name="Picture 5" descr="A qr code on a white square&#10;&#10;AI-generated content may be incorrect.">
            <a:extLst>
              <a:ext uri="{FF2B5EF4-FFF2-40B4-BE49-F238E27FC236}">
                <a16:creationId xmlns:a16="http://schemas.microsoft.com/office/drawing/2014/main" id="{C674ACEC-7AE4-E89F-FF4C-73F12FF470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7974" y="4072983"/>
            <a:ext cx="1552053" cy="1426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187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C7B19C-1E9A-861C-3664-850212A121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450F3AB-C63E-4BA5-25C2-23415B85C4B4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2"/>
          <a:srcRect l="8816" r="8816"/>
          <a:stretch/>
        </p:blipFill>
        <p:spPr>
          <a:xfrm>
            <a:off x="6092952" y="0"/>
            <a:ext cx="6099048" cy="6858000"/>
          </a:xfrm>
        </p:spPr>
      </p:pic>
      <p:sp>
        <p:nvSpPr>
          <p:cNvPr id="5" name="Текст 4">
            <a:extLst>
              <a:ext uri="{FF2B5EF4-FFF2-40B4-BE49-F238E27FC236}">
                <a16:creationId xmlns:a16="http://schemas.microsoft.com/office/drawing/2014/main" id="{2D9EFFA8-CA5C-539A-05CD-31DE8CC6EB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3062" y="1650629"/>
            <a:ext cx="4873405" cy="1586973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b="1">
                <a:latin typeface="Source Sans Pro"/>
                <a:ea typeface="Source Sans Pro"/>
                <a:cs typeface="Calibri Light"/>
              </a:rPr>
              <a:t>EPAM.AI Conference </a:t>
            </a:r>
            <a:r>
              <a:rPr lang="en-US">
                <a:latin typeface="Source Sans Pro"/>
                <a:ea typeface="Source Sans Pro"/>
                <a:cs typeface="Calibri Light"/>
              </a:rPr>
              <a:t>is a global event created by people for people that</a:t>
            </a:r>
            <a:r>
              <a:rPr lang="en-US" b="1">
                <a:latin typeface="Source Sans Pro"/>
                <a:ea typeface="Source Sans Pro"/>
                <a:cs typeface="Calibri Light"/>
              </a:rPr>
              <a:t> </a:t>
            </a:r>
            <a:r>
              <a:rPr lang="en-US">
                <a:latin typeface="Source Sans Pro"/>
                <a:ea typeface="Source Sans Pro"/>
                <a:cs typeface="Calibri Light"/>
              </a:rPr>
              <a:t>helps understand </a:t>
            </a:r>
            <a:r>
              <a:rPr lang="en-US" b="1">
                <a:latin typeface="Source Sans Pro"/>
                <a:ea typeface="Source Sans Pro"/>
                <a:cs typeface="Calibri Light"/>
              </a:rPr>
              <a:t>how AI is changing the ways we work </a:t>
            </a:r>
            <a:r>
              <a:rPr lang="en-US">
                <a:latin typeface="Source Sans Pro"/>
                <a:ea typeface="Source Sans Pro"/>
                <a:cs typeface="Calibri Light"/>
              </a:rPr>
              <a:t>through talks, workshops, discussions, and networking.</a:t>
            </a:r>
            <a:r>
              <a:rPr lang="en-US">
                <a:latin typeface="Arial"/>
                <a:ea typeface="Source Sans Pro"/>
                <a:cs typeface="Arial"/>
              </a:rPr>
              <a:t> </a:t>
            </a:r>
            <a:endParaRPr lang="en-GB">
              <a:latin typeface="Source Sans Pro"/>
              <a:ea typeface="Source Sans Pro"/>
            </a:endParaRPr>
          </a:p>
          <a:p>
            <a:pPr>
              <a:spcAft>
                <a:spcPts val="1200"/>
              </a:spcAft>
            </a:pPr>
            <a:r>
              <a:rPr lang="en-US">
                <a:latin typeface="Source Sans Pro"/>
                <a:ea typeface="Source Sans Pro"/>
                <a:cs typeface="Calibri Light"/>
              </a:rPr>
              <a:t>By joining, participants will gain helpful knowledge, practical skills, and confidence to succeed in an AI-powered world.</a:t>
            </a:r>
            <a:r>
              <a:rPr lang="en-US">
                <a:latin typeface="Arial"/>
                <a:ea typeface="Source Sans Pro"/>
                <a:cs typeface="Arial"/>
              </a:rPr>
              <a:t> </a:t>
            </a:r>
            <a:endParaRPr lang="en-GB">
              <a:latin typeface="Arial"/>
              <a:ea typeface="Source Sans Pro"/>
              <a:cs typeface="Arial"/>
            </a:endParaRPr>
          </a:p>
        </p:txBody>
      </p:sp>
      <p:sp>
        <p:nvSpPr>
          <p:cNvPr id="2" name="Текст 3">
            <a:extLst>
              <a:ext uri="{FF2B5EF4-FFF2-40B4-BE49-F238E27FC236}">
                <a16:creationId xmlns:a16="http://schemas.microsoft.com/office/drawing/2014/main" id="{C2ED823F-E028-2D3E-8343-B463BD2A71F8}"/>
              </a:ext>
            </a:extLst>
          </p:cNvPr>
          <p:cNvSpPr txBox="1">
            <a:spLocks/>
          </p:cNvSpPr>
          <p:nvPr/>
        </p:nvSpPr>
        <p:spPr>
          <a:xfrm>
            <a:off x="323063" y="797241"/>
            <a:ext cx="4648200" cy="655116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ts val="4600"/>
              </a:lnSpc>
              <a:spcBef>
                <a:spcPts val="0"/>
              </a:spcBef>
              <a:buFont typeface="Arial" panose="020B0604020202020204" pitchFamily="34" charset="0"/>
              <a:buNone/>
              <a:defRPr sz="4400" b="0" i="0" kern="1200" spc="0">
                <a:gradFill>
                  <a:gsLst>
                    <a:gs pos="0">
                      <a:srgbClr val="3D00F3"/>
                    </a:gs>
                    <a:gs pos="78000">
                      <a:srgbClr val="FF4B9B"/>
                    </a:gs>
                    <a:gs pos="56000">
                      <a:srgbClr val="893FFF"/>
                    </a:gs>
                    <a:gs pos="100000">
                      <a:srgbClr val="FF7701"/>
                    </a:gs>
                  </a:gsLst>
                  <a:lin ang="3600000" scaled="0"/>
                </a:gra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/>
              <a:t>EPAM.AI</a:t>
            </a:r>
            <a:r>
              <a:rPr lang="ru-RU" sz="3600" b="1"/>
              <a:t> </a:t>
            </a:r>
            <a:r>
              <a:rPr lang="en-US" sz="3600" b="1"/>
              <a:t>Conference</a:t>
            </a:r>
            <a:endParaRPr lang="ru-BY" sz="3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D1C425-DB2B-CC21-92B3-DD133D614009}"/>
              </a:ext>
            </a:extLst>
          </p:cNvPr>
          <p:cNvSpPr txBox="1"/>
          <p:nvPr/>
        </p:nvSpPr>
        <p:spPr>
          <a:xfrm>
            <a:off x="993436" y="3620399"/>
            <a:ext cx="4003611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400"/>
              </a:spcAft>
            </a:pPr>
            <a:r>
              <a:rPr lang="en-US" sz="1400" b="1">
                <a:latin typeface="Source Sans Pro"/>
                <a:ea typeface="Source Sans Pro"/>
                <a:cs typeface="Calibri Light"/>
              </a:rPr>
              <a:t>Conference timeline: </a:t>
            </a:r>
            <a:r>
              <a:rPr lang="en-US" sz="1400">
                <a:latin typeface="Source Sans Pro"/>
                <a:ea typeface="Source Sans Pro"/>
                <a:cs typeface="Calibri Light"/>
              </a:rPr>
              <a:t>September 18 – October 3</a:t>
            </a:r>
            <a:endParaRPr lang="en-GB" sz="1400">
              <a:latin typeface="Source Sans Pro"/>
              <a:ea typeface="Source Sans Pro"/>
            </a:endParaRPr>
          </a:p>
          <a:p>
            <a:pPr>
              <a:spcAft>
                <a:spcPts val="2400"/>
              </a:spcAft>
            </a:pPr>
            <a:r>
              <a:rPr lang="en-US" sz="1400" b="1">
                <a:latin typeface="Source Sans Pro"/>
                <a:ea typeface="Source Sans Pro"/>
                <a:cs typeface="Calibri Light"/>
              </a:rPr>
              <a:t>Conference format: </a:t>
            </a:r>
            <a:r>
              <a:rPr lang="en-US" sz="1400">
                <a:latin typeface="Source Sans Pro"/>
                <a:ea typeface="Source Sans Pro"/>
                <a:cs typeface="Calibri Light"/>
              </a:rPr>
              <a:t>city-level, country-level and global events</a:t>
            </a:r>
            <a:endParaRPr lang="en-GB" sz="1400">
              <a:latin typeface="Source Sans Pro"/>
              <a:ea typeface="Source Sans Pro"/>
              <a:cs typeface="Calibri Ligh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C9C55C-6A9E-5CA0-18CE-1AA27EF576A8}"/>
              </a:ext>
            </a:extLst>
          </p:cNvPr>
          <p:cNvSpPr txBox="1"/>
          <p:nvPr/>
        </p:nvSpPr>
        <p:spPr>
          <a:xfrm>
            <a:off x="323062" y="5183337"/>
            <a:ext cx="487340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>
                <a:latin typeface="Source Sans Pro"/>
                <a:ea typeface="Source Sans Pro"/>
                <a:cs typeface="Calibri Light"/>
              </a:rPr>
              <a:t>Got questions? </a:t>
            </a:r>
            <a:r>
              <a:rPr lang="en-US" sz="1400">
                <a:latin typeface="Source Sans Pro"/>
                <a:ea typeface="Source Sans Pro"/>
                <a:cs typeface="Calibri Light"/>
              </a:rPr>
              <a:t>Contact the conference team at </a:t>
            </a:r>
            <a:r>
              <a:rPr lang="en-US" sz="1400" u="sng">
                <a:latin typeface="Source Sans Pro"/>
                <a:ea typeface="Source Sans Pro"/>
                <a:cs typeface="Calibri Light"/>
                <a:hlinkClick r:id="rId3"/>
              </a:rPr>
              <a:t>OrgAIUpdates@epam.com</a:t>
            </a:r>
            <a:r>
              <a:rPr lang="en-US" sz="1400">
                <a:latin typeface="Source Sans Pro"/>
                <a:ea typeface="Source Sans Pro"/>
                <a:cs typeface="Calibri Light"/>
              </a:rPr>
              <a:t> </a:t>
            </a:r>
            <a:endParaRPr lang="en-GB" sz="1400">
              <a:latin typeface="Source Sans Pro"/>
              <a:ea typeface="Source Sans Pro"/>
              <a:cs typeface="Calibri Light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0C3A90A-E14E-B7E0-BCB6-CD40B863E628}"/>
              </a:ext>
            </a:extLst>
          </p:cNvPr>
          <p:cNvGrpSpPr/>
          <p:nvPr/>
        </p:nvGrpSpPr>
        <p:grpSpPr>
          <a:xfrm>
            <a:off x="468028" y="4186707"/>
            <a:ext cx="412918" cy="513585"/>
            <a:chOff x="778020" y="949236"/>
            <a:chExt cx="453642" cy="564237"/>
          </a:xfrm>
        </p:grpSpPr>
        <p:grpSp>
          <p:nvGrpSpPr>
            <p:cNvPr id="11" name="Graphic 72">
              <a:extLst>
                <a:ext uri="{FF2B5EF4-FFF2-40B4-BE49-F238E27FC236}">
                  <a16:creationId xmlns:a16="http://schemas.microsoft.com/office/drawing/2014/main" id="{880E8E45-2C37-0842-A853-4BC53AB46113}"/>
                </a:ext>
              </a:extLst>
            </p:cNvPr>
            <p:cNvGrpSpPr/>
            <p:nvPr/>
          </p:nvGrpSpPr>
          <p:grpSpPr>
            <a:xfrm>
              <a:off x="817615" y="1164441"/>
              <a:ext cx="280270" cy="218395"/>
              <a:chOff x="5979574" y="3264684"/>
              <a:chExt cx="280270" cy="218395"/>
            </a:xfrm>
            <a:solidFill>
              <a:srgbClr val="000000"/>
            </a:solidFill>
          </p:grpSpPr>
          <p:grpSp>
            <p:nvGrpSpPr>
              <p:cNvPr id="25" name="Graphic 72">
                <a:extLst>
                  <a:ext uri="{FF2B5EF4-FFF2-40B4-BE49-F238E27FC236}">
                    <a16:creationId xmlns:a16="http://schemas.microsoft.com/office/drawing/2014/main" id="{A5AA3B33-5750-E2D7-F31D-28CEF47B41C1}"/>
                  </a:ext>
                </a:extLst>
              </p:cNvPr>
              <p:cNvGrpSpPr/>
              <p:nvPr/>
            </p:nvGrpSpPr>
            <p:grpSpPr>
              <a:xfrm>
                <a:off x="6008147" y="3264684"/>
                <a:ext cx="251697" cy="178842"/>
                <a:chOff x="6008147" y="3264684"/>
                <a:chExt cx="251697" cy="178842"/>
              </a:xfrm>
              <a:solidFill>
                <a:srgbClr val="000000"/>
              </a:solidFill>
            </p:grpSpPr>
            <p:sp>
              <p:nvSpPr>
                <p:cNvPr id="34" name="Freeform 33">
                  <a:extLst>
                    <a:ext uri="{FF2B5EF4-FFF2-40B4-BE49-F238E27FC236}">
                      <a16:creationId xmlns:a16="http://schemas.microsoft.com/office/drawing/2014/main" id="{F2C8AE69-BE7E-B592-AC4E-1926C6790FD5}"/>
                    </a:ext>
                  </a:extLst>
                </p:cNvPr>
                <p:cNvSpPr/>
                <p:nvPr/>
              </p:nvSpPr>
              <p:spPr>
                <a:xfrm>
                  <a:off x="6008147" y="3264684"/>
                  <a:ext cx="22134" cy="10717"/>
                </a:xfrm>
                <a:custGeom>
                  <a:avLst/>
                  <a:gdLst>
                    <a:gd name="connsiteX0" fmla="*/ 16940 w 22134"/>
                    <a:gd name="connsiteY0" fmla="*/ 10718 h 10717"/>
                    <a:gd name="connsiteX1" fmla="*/ 16424 w 22134"/>
                    <a:gd name="connsiteY1" fmla="*/ 10718 h 10717"/>
                    <a:gd name="connsiteX2" fmla="*/ 5374 w 22134"/>
                    <a:gd name="connsiteY2" fmla="*/ 10408 h 10717"/>
                    <a:gd name="connsiteX3" fmla="*/ 4 w 22134"/>
                    <a:gd name="connsiteY3" fmla="*/ 5451 h 10717"/>
                    <a:gd name="connsiteX4" fmla="*/ 4961 w 22134"/>
                    <a:gd name="connsiteY4" fmla="*/ 81 h 10717"/>
                    <a:gd name="connsiteX5" fmla="*/ 17456 w 22134"/>
                    <a:gd name="connsiteY5" fmla="*/ 494 h 10717"/>
                    <a:gd name="connsiteX6" fmla="*/ 22103 w 22134"/>
                    <a:gd name="connsiteY6" fmla="*/ 6071 h 10717"/>
                    <a:gd name="connsiteX7" fmla="*/ 16940 w 22134"/>
                    <a:gd name="connsiteY7" fmla="*/ 10718 h 10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2134" h="10717">
                      <a:moveTo>
                        <a:pt x="16940" y="10718"/>
                      </a:moveTo>
                      <a:cubicBezTo>
                        <a:pt x="16940" y="10718"/>
                        <a:pt x="16630" y="10718"/>
                        <a:pt x="16424" y="10718"/>
                      </a:cubicBezTo>
                      <a:cubicBezTo>
                        <a:pt x="12499" y="10408"/>
                        <a:pt x="8782" y="10202"/>
                        <a:pt x="5374" y="10408"/>
                      </a:cubicBezTo>
                      <a:cubicBezTo>
                        <a:pt x="2275" y="10615"/>
                        <a:pt x="107" y="8343"/>
                        <a:pt x="4" y="5451"/>
                      </a:cubicBezTo>
                      <a:cubicBezTo>
                        <a:pt x="-100" y="2560"/>
                        <a:pt x="2069" y="184"/>
                        <a:pt x="4961" y="81"/>
                      </a:cubicBezTo>
                      <a:cubicBezTo>
                        <a:pt x="8782" y="-126"/>
                        <a:pt x="13016" y="81"/>
                        <a:pt x="17456" y="494"/>
                      </a:cubicBezTo>
                      <a:cubicBezTo>
                        <a:pt x="20348" y="804"/>
                        <a:pt x="22413" y="3282"/>
                        <a:pt x="22103" y="6071"/>
                      </a:cubicBezTo>
                      <a:cubicBezTo>
                        <a:pt x="21897" y="8756"/>
                        <a:pt x="19625" y="10718"/>
                        <a:pt x="16940" y="1071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078C2"/>
                    </a:gs>
                    <a:gs pos="45000">
                      <a:srgbClr val="0047FF"/>
                    </a:gs>
                    <a:gs pos="95000">
                      <a:srgbClr val="8453D2"/>
                    </a:gs>
                  </a:gsLst>
                  <a:lin ang="2400144" scaled="1"/>
                </a:gradFill>
                <a:ln w="12859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CZ"/>
                </a:p>
              </p:txBody>
            </p:sp>
            <p:sp>
              <p:nvSpPr>
                <p:cNvPr id="35" name="Freeform 34">
                  <a:extLst>
                    <a:ext uri="{FF2B5EF4-FFF2-40B4-BE49-F238E27FC236}">
                      <a16:creationId xmlns:a16="http://schemas.microsoft.com/office/drawing/2014/main" id="{B6CDCCAA-4A48-F805-D281-474647F7DE5C}"/>
                    </a:ext>
                  </a:extLst>
                </p:cNvPr>
                <p:cNvSpPr/>
                <p:nvPr/>
              </p:nvSpPr>
              <p:spPr>
                <a:xfrm>
                  <a:off x="6041131" y="3268933"/>
                  <a:ext cx="203197" cy="144954"/>
                </a:xfrm>
                <a:custGeom>
                  <a:avLst/>
                  <a:gdLst>
                    <a:gd name="connsiteX0" fmla="*/ 198036 w 203197"/>
                    <a:gd name="connsiteY0" fmla="*/ 144852 h 144954"/>
                    <a:gd name="connsiteX1" fmla="*/ 193802 w 203197"/>
                    <a:gd name="connsiteY1" fmla="*/ 142580 h 144954"/>
                    <a:gd name="connsiteX2" fmla="*/ 180893 w 203197"/>
                    <a:gd name="connsiteY2" fmla="*/ 125747 h 144954"/>
                    <a:gd name="connsiteX3" fmla="*/ 181513 w 203197"/>
                    <a:gd name="connsiteY3" fmla="*/ 118518 h 144954"/>
                    <a:gd name="connsiteX4" fmla="*/ 188742 w 203197"/>
                    <a:gd name="connsiteY4" fmla="*/ 119137 h 144954"/>
                    <a:gd name="connsiteX5" fmla="*/ 202270 w 203197"/>
                    <a:gd name="connsiteY5" fmla="*/ 136797 h 144954"/>
                    <a:gd name="connsiteX6" fmla="*/ 200928 w 203197"/>
                    <a:gd name="connsiteY6" fmla="*/ 144025 h 144954"/>
                    <a:gd name="connsiteX7" fmla="*/ 198036 w 203197"/>
                    <a:gd name="connsiteY7" fmla="*/ 144955 h 144954"/>
                    <a:gd name="connsiteX8" fmla="*/ 170153 w 203197"/>
                    <a:gd name="connsiteY8" fmla="*/ 111599 h 144954"/>
                    <a:gd name="connsiteX9" fmla="*/ 166435 w 203197"/>
                    <a:gd name="connsiteY9" fmla="*/ 110049 h 144954"/>
                    <a:gd name="connsiteX10" fmla="*/ 150945 w 203197"/>
                    <a:gd name="connsiteY10" fmla="*/ 95282 h 144954"/>
                    <a:gd name="connsiteX11" fmla="*/ 150532 w 203197"/>
                    <a:gd name="connsiteY11" fmla="*/ 87950 h 144954"/>
                    <a:gd name="connsiteX12" fmla="*/ 157864 w 203197"/>
                    <a:gd name="connsiteY12" fmla="*/ 87537 h 144954"/>
                    <a:gd name="connsiteX13" fmla="*/ 173767 w 203197"/>
                    <a:gd name="connsiteY13" fmla="*/ 102821 h 144954"/>
                    <a:gd name="connsiteX14" fmla="*/ 173767 w 203197"/>
                    <a:gd name="connsiteY14" fmla="*/ 110153 h 144954"/>
                    <a:gd name="connsiteX15" fmla="*/ 170153 w 203197"/>
                    <a:gd name="connsiteY15" fmla="*/ 111599 h 144954"/>
                    <a:gd name="connsiteX16" fmla="*/ 137933 w 203197"/>
                    <a:gd name="connsiteY16" fmla="*/ 82476 h 144954"/>
                    <a:gd name="connsiteX17" fmla="*/ 134628 w 203197"/>
                    <a:gd name="connsiteY17" fmla="*/ 81340 h 144954"/>
                    <a:gd name="connsiteX18" fmla="*/ 117588 w 203197"/>
                    <a:gd name="connsiteY18" fmla="*/ 68225 h 144954"/>
                    <a:gd name="connsiteX19" fmla="*/ 116452 w 203197"/>
                    <a:gd name="connsiteY19" fmla="*/ 60996 h 144954"/>
                    <a:gd name="connsiteX20" fmla="*/ 123681 w 203197"/>
                    <a:gd name="connsiteY20" fmla="*/ 59860 h 144954"/>
                    <a:gd name="connsiteX21" fmla="*/ 141031 w 203197"/>
                    <a:gd name="connsiteY21" fmla="*/ 73285 h 144954"/>
                    <a:gd name="connsiteX22" fmla="*/ 141754 w 203197"/>
                    <a:gd name="connsiteY22" fmla="*/ 80514 h 144954"/>
                    <a:gd name="connsiteX23" fmla="*/ 137726 w 203197"/>
                    <a:gd name="connsiteY23" fmla="*/ 82373 h 144954"/>
                    <a:gd name="connsiteX24" fmla="*/ 102924 w 203197"/>
                    <a:gd name="connsiteY24" fmla="*/ 56762 h 144954"/>
                    <a:gd name="connsiteX25" fmla="*/ 100032 w 203197"/>
                    <a:gd name="connsiteY25" fmla="*/ 55936 h 144954"/>
                    <a:gd name="connsiteX26" fmla="*/ 81857 w 203197"/>
                    <a:gd name="connsiteY26" fmla="*/ 44473 h 144954"/>
                    <a:gd name="connsiteX27" fmla="*/ 80101 w 203197"/>
                    <a:gd name="connsiteY27" fmla="*/ 37347 h 144954"/>
                    <a:gd name="connsiteX28" fmla="*/ 87227 w 203197"/>
                    <a:gd name="connsiteY28" fmla="*/ 35591 h 144954"/>
                    <a:gd name="connsiteX29" fmla="*/ 105815 w 203197"/>
                    <a:gd name="connsiteY29" fmla="*/ 47261 h 144954"/>
                    <a:gd name="connsiteX30" fmla="*/ 107261 w 203197"/>
                    <a:gd name="connsiteY30" fmla="*/ 54387 h 144954"/>
                    <a:gd name="connsiteX31" fmla="*/ 102924 w 203197"/>
                    <a:gd name="connsiteY31" fmla="*/ 56659 h 144954"/>
                    <a:gd name="connsiteX32" fmla="*/ 65540 w 203197"/>
                    <a:gd name="connsiteY32" fmla="*/ 34559 h 144954"/>
                    <a:gd name="connsiteX33" fmla="*/ 63165 w 203197"/>
                    <a:gd name="connsiteY33" fmla="*/ 33939 h 144954"/>
                    <a:gd name="connsiteX34" fmla="*/ 43956 w 203197"/>
                    <a:gd name="connsiteY34" fmla="*/ 24541 h 144954"/>
                    <a:gd name="connsiteX35" fmla="*/ 41375 w 203197"/>
                    <a:gd name="connsiteY35" fmla="*/ 17726 h 144954"/>
                    <a:gd name="connsiteX36" fmla="*/ 48190 w 203197"/>
                    <a:gd name="connsiteY36" fmla="*/ 15144 h 144954"/>
                    <a:gd name="connsiteX37" fmla="*/ 68018 w 203197"/>
                    <a:gd name="connsiteY37" fmla="*/ 24851 h 144954"/>
                    <a:gd name="connsiteX38" fmla="*/ 70187 w 203197"/>
                    <a:gd name="connsiteY38" fmla="*/ 31874 h 144954"/>
                    <a:gd name="connsiteX39" fmla="*/ 65643 w 203197"/>
                    <a:gd name="connsiteY39" fmla="*/ 34662 h 144954"/>
                    <a:gd name="connsiteX40" fmla="*/ 25884 w 203197"/>
                    <a:gd name="connsiteY40" fmla="*/ 16796 h 144954"/>
                    <a:gd name="connsiteX41" fmla="*/ 24128 w 203197"/>
                    <a:gd name="connsiteY41" fmla="*/ 16486 h 144954"/>
                    <a:gd name="connsiteX42" fmla="*/ 3887 w 203197"/>
                    <a:gd name="connsiteY42" fmla="*/ 10187 h 144954"/>
                    <a:gd name="connsiteX43" fmla="*/ 170 w 203197"/>
                    <a:gd name="connsiteY43" fmla="*/ 3887 h 144954"/>
                    <a:gd name="connsiteX44" fmla="*/ 6469 w 203197"/>
                    <a:gd name="connsiteY44" fmla="*/ 170 h 144954"/>
                    <a:gd name="connsiteX45" fmla="*/ 27640 w 203197"/>
                    <a:gd name="connsiteY45" fmla="*/ 6779 h 144954"/>
                    <a:gd name="connsiteX46" fmla="*/ 30738 w 203197"/>
                    <a:gd name="connsiteY46" fmla="*/ 13388 h 144954"/>
                    <a:gd name="connsiteX47" fmla="*/ 25884 w 203197"/>
                    <a:gd name="connsiteY47" fmla="*/ 16796 h 1449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</a:cxnLst>
                  <a:rect l="l" t="t" r="r" b="b"/>
                  <a:pathLst>
                    <a:path w="203197" h="144954">
                      <a:moveTo>
                        <a:pt x="198036" y="144852"/>
                      </a:moveTo>
                      <a:cubicBezTo>
                        <a:pt x="196384" y="144852"/>
                        <a:pt x="194731" y="144025"/>
                        <a:pt x="193802" y="142580"/>
                      </a:cubicBezTo>
                      <a:cubicBezTo>
                        <a:pt x="190084" y="137106"/>
                        <a:pt x="185747" y="131426"/>
                        <a:pt x="180893" y="125747"/>
                      </a:cubicBezTo>
                      <a:cubicBezTo>
                        <a:pt x="179034" y="123578"/>
                        <a:pt x="179344" y="120273"/>
                        <a:pt x="181513" y="118518"/>
                      </a:cubicBezTo>
                      <a:cubicBezTo>
                        <a:pt x="183681" y="116659"/>
                        <a:pt x="186986" y="116969"/>
                        <a:pt x="188742" y="119137"/>
                      </a:cubicBezTo>
                      <a:cubicBezTo>
                        <a:pt x="193802" y="125127"/>
                        <a:pt x="198346" y="131013"/>
                        <a:pt x="202270" y="136797"/>
                      </a:cubicBezTo>
                      <a:cubicBezTo>
                        <a:pt x="203922" y="139172"/>
                        <a:pt x="203303" y="142373"/>
                        <a:pt x="200928" y="144025"/>
                      </a:cubicBezTo>
                      <a:cubicBezTo>
                        <a:pt x="199998" y="144645"/>
                        <a:pt x="198965" y="144955"/>
                        <a:pt x="198036" y="144955"/>
                      </a:cubicBezTo>
                      <a:close/>
                      <a:moveTo>
                        <a:pt x="170153" y="111599"/>
                      </a:moveTo>
                      <a:cubicBezTo>
                        <a:pt x="168810" y="111599"/>
                        <a:pt x="167468" y="111082"/>
                        <a:pt x="166435" y="110049"/>
                      </a:cubicBezTo>
                      <a:cubicBezTo>
                        <a:pt x="161581" y="105092"/>
                        <a:pt x="156418" y="100136"/>
                        <a:pt x="150945" y="95282"/>
                      </a:cubicBezTo>
                      <a:cubicBezTo>
                        <a:pt x="148776" y="93320"/>
                        <a:pt x="148673" y="90118"/>
                        <a:pt x="150532" y="87950"/>
                      </a:cubicBezTo>
                      <a:cubicBezTo>
                        <a:pt x="152494" y="85884"/>
                        <a:pt x="155695" y="85678"/>
                        <a:pt x="157864" y="87537"/>
                      </a:cubicBezTo>
                      <a:cubicBezTo>
                        <a:pt x="163440" y="92597"/>
                        <a:pt x="168810" y="97760"/>
                        <a:pt x="173767" y="102821"/>
                      </a:cubicBezTo>
                      <a:cubicBezTo>
                        <a:pt x="175730" y="104886"/>
                        <a:pt x="175730" y="108087"/>
                        <a:pt x="173767" y="110153"/>
                      </a:cubicBezTo>
                      <a:cubicBezTo>
                        <a:pt x="172735" y="111185"/>
                        <a:pt x="171495" y="111599"/>
                        <a:pt x="170153" y="111599"/>
                      </a:cubicBezTo>
                      <a:close/>
                      <a:moveTo>
                        <a:pt x="137933" y="82476"/>
                      </a:moveTo>
                      <a:cubicBezTo>
                        <a:pt x="136797" y="82476"/>
                        <a:pt x="135661" y="82063"/>
                        <a:pt x="134628" y="81340"/>
                      </a:cubicBezTo>
                      <a:cubicBezTo>
                        <a:pt x="129155" y="76900"/>
                        <a:pt x="123475" y="72562"/>
                        <a:pt x="117588" y="68225"/>
                      </a:cubicBezTo>
                      <a:cubicBezTo>
                        <a:pt x="115316" y="66573"/>
                        <a:pt x="114800" y="63268"/>
                        <a:pt x="116452" y="60996"/>
                      </a:cubicBezTo>
                      <a:cubicBezTo>
                        <a:pt x="118208" y="58724"/>
                        <a:pt x="121409" y="58208"/>
                        <a:pt x="123681" y="59860"/>
                      </a:cubicBezTo>
                      <a:cubicBezTo>
                        <a:pt x="129671" y="64301"/>
                        <a:pt x="135454" y="68741"/>
                        <a:pt x="141031" y="73285"/>
                      </a:cubicBezTo>
                      <a:cubicBezTo>
                        <a:pt x="143199" y="75041"/>
                        <a:pt x="143612" y="78345"/>
                        <a:pt x="141754" y="80514"/>
                      </a:cubicBezTo>
                      <a:cubicBezTo>
                        <a:pt x="140721" y="81753"/>
                        <a:pt x="139275" y="82373"/>
                        <a:pt x="137726" y="82373"/>
                      </a:cubicBezTo>
                      <a:close/>
                      <a:moveTo>
                        <a:pt x="102924" y="56762"/>
                      </a:moveTo>
                      <a:cubicBezTo>
                        <a:pt x="101891" y="56762"/>
                        <a:pt x="100962" y="56452"/>
                        <a:pt x="100032" y="55936"/>
                      </a:cubicBezTo>
                      <a:cubicBezTo>
                        <a:pt x="93939" y="51908"/>
                        <a:pt x="87846" y="48087"/>
                        <a:pt x="81857" y="44473"/>
                      </a:cubicBezTo>
                      <a:cubicBezTo>
                        <a:pt x="79378" y="43027"/>
                        <a:pt x="78552" y="39826"/>
                        <a:pt x="80101" y="37347"/>
                      </a:cubicBezTo>
                      <a:cubicBezTo>
                        <a:pt x="81547" y="34869"/>
                        <a:pt x="84748" y="34042"/>
                        <a:pt x="87227" y="35591"/>
                      </a:cubicBezTo>
                      <a:cubicBezTo>
                        <a:pt x="93423" y="39309"/>
                        <a:pt x="99619" y="43130"/>
                        <a:pt x="105815" y="47261"/>
                      </a:cubicBezTo>
                      <a:cubicBezTo>
                        <a:pt x="108191" y="48810"/>
                        <a:pt x="108810" y="52011"/>
                        <a:pt x="107261" y="54387"/>
                      </a:cubicBezTo>
                      <a:cubicBezTo>
                        <a:pt x="106228" y="55936"/>
                        <a:pt x="104576" y="56659"/>
                        <a:pt x="102924" y="56659"/>
                      </a:cubicBezTo>
                      <a:close/>
                      <a:moveTo>
                        <a:pt x="65540" y="34559"/>
                      </a:moveTo>
                      <a:cubicBezTo>
                        <a:pt x="64714" y="34559"/>
                        <a:pt x="63888" y="34352"/>
                        <a:pt x="63165" y="33939"/>
                      </a:cubicBezTo>
                      <a:cubicBezTo>
                        <a:pt x="56659" y="30531"/>
                        <a:pt x="50256" y="27330"/>
                        <a:pt x="43956" y="24541"/>
                      </a:cubicBezTo>
                      <a:cubicBezTo>
                        <a:pt x="41375" y="23406"/>
                        <a:pt x="40239" y="20307"/>
                        <a:pt x="41375" y="17726"/>
                      </a:cubicBezTo>
                      <a:cubicBezTo>
                        <a:pt x="42511" y="15144"/>
                        <a:pt x="45609" y="14008"/>
                        <a:pt x="48190" y="15144"/>
                      </a:cubicBezTo>
                      <a:cubicBezTo>
                        <a:pt x="54696" y="18035"/>
                        <a:pt x="61306" y="21340"/>
                        <a:pt x="68018" y="24851"/>
                      </a:cubicBezTo>
                      <a:cubicBezTo>
                        <a:pt x="70600" y="26194"/>
                        <a:pt x="71530" y="29292"/>
                        <a:pt x="70187" y="31874"/>
                      </a:cubicBezTo>
                      <a:cubicBezTo>
                        <a:pt x="69258" y="33629"/>
                        <a:pt x="67502" y="34662"/>
                        <a:pt x="65643" y="34662"/>
                      </a:cubicBezTo>
                      <a:close/>
                      <a:moveTo>
                        <a:pt x="25884" y="16796"/>
                      </a:moveTo>
                      <a:cubicBezTo>
                        <a:pt x="25264" y="16796"/>
                        <a:pt x="24645" y="16796"/>
                        <a:pt x="24128" y="16486"/>
                      </a:cubicBezTo>
                      <a:cubicBezTo>
                        <a:pt x="17106" y="13905"/>
                        <a:pt x="10290" y="11839"/>
                        <a:pt x="3887" y="10187"/>
                      </a:cubicBezTo>
                      <a:cubicBezTo>
                        <a:pt x="1099" y="9464"/>
                        <a:pt x="-553" y="6676"/>
                        <a:pt x="170" y="3887"/>
                      </a:cubicBezTo>
                      <a:cubicBezTo>
                        <a:pt x="893" y="1099"/>
                        <a:pt x="3681" y="-553"/>
                        <a:pt x="6469" y="170"/>
                      </a:cubicBezTo>
                      <a:cubicBezTo>
                        <a:pt x="13285" y="1925"/>
                        <a:pt x="20411" y="4094"/>
                        <a:pt x="27640" y="6779"/>
                      </a:cubicBezTo>
                      <a:cubicBezTo>
                        <a:pt x="30325" y="7708"/>
                        <a:pt x="31667" y="10703"/>
                        <a:pt x="30738" y="13388"/>
                      </a:cubicBezTo>
                      <a:cubicBezTo>
                        <a:pt x="30015" y="15454"/>
                        <a:pt x="27949" y="16796"/>
                        <a:pt x="25884" y="1679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078C2"/>
                    </a:gs>
                    <a:gs pos="45000">
                      <a:srgbClr val="0047FF"/>
                    </a:gs>
                    <a:gs pos="95000">
                      <a:srgbClr val="8453D2"/>
                    </a:gs>
                  </a:gsLst>
                  <a:lin ang="2400144" scaled="1"/>
                </a:gradFill>
                <a:ln w="12859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CZ"/>
                </a:p>
              </p:txBody>
            </p:sp>
            <p:sp>
              <p:nvSpPr>
                <p:cNvPr id="36" name="Freeform 35">
                  <a:extLst>
                    <a:ext uri="{FF2B5EF4-FFF2-40B4-BE49-F238E27FC236}">
                      <a16:creationId xmlns:a16="http://schemas.microsoft.com/office/drawing/2014/main" id="{6D97D2D4-B169-303F-EB1B-6E3B74D1E099}"/>
                    </a:ext>
                  </a:extLst>
                </p:cNvPr>
                <p:cNvSpPr/>
                <p:nvPr/>
              </p:nvSpPr>
              <p:spPr>
                <a:xfrm>
                  <a:off x="6245066" y="3422266"/>
                  <a:ext cx="14778" cy="21260"/>
                </a:xfrm>
                <a:custGeom>
                  <a:avLst/>
                  <a:gdLst>
                    <a:gd name="connsiteX0" fmla="*/ 9591 w 14778"/>
                    <a:gd name="connsiteY0" fmla="*/ 21260 h 21260"/>
                    <a:gd name="connsiteX1" fmla="*/ 4634 w 14778"/>
                    <a:gd name="connsiteY1" fmla="*/ 17646 h 21260"/>
                    <a:gd name="connsiteX2" fmla="*/ 503 w 14778"/>
                    <a:gd name="connsiteY2" fmla="*/ 7422 h 21260"/>
                    <a:gd name="connsiteX3" fmla="*/ 2981 w 14778"/>
                    <a:gd name="connsiteY3" fmla="*/ 503 h 21260"/>
                    <a:gd name="connsiteX4" fmla="*/ 9900 w 14778"/>
                    <a:gd name="connsiteY4" fmla="*/ 2981 h 21260"/>
                    <a:gd name="connsiteX5" fmla="*/ 14548 w 14778"/>
                    <a:gd name="connsiteY5" fmla="*/ 14548 h 21260"/>
                    <a:gd name="connsiteX6" fmla="*/ 11140 w 14778"/>
                    <a:gd name="connsiteY6" fmla="*/ 21054 h 21260"/>
                    <a:gd name="connsiteX7" fmla="*/ 9591 w 14778"/>
                    <a:gd name="connsiteY7" fmla="*/ 21260 h 21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778" h="21260">
                      <a:moveTo>
                        <a:pt x="9591" y="21260"/>
                      </a:moveTo>
                      <a:cubicBezTo>
                        <a:pt x="7422" y="21260"/>
                        <a:pt x="5357" y="19814"/>
                        <a:pt x="4634" y="17646"/>
                      </a:cubicBezTo>
                      <a:cubicBezTo>
                        <a:pt x="3601" y="14341"/>
                        <a:pt x="2258" y="10933"/>
                        <a:pt x="503" y="7422"/>
                      </a:cubicBezTo>
                      <a:cubicBezTo>
                        <a:pt x="-736" y="4840"/>
                        <a:pt x="400" y="1742"/>
                        <a:pt x="2981" y="503"/>
                      </a:cubicBezTo>
                      <a:cubicBezTo>
                        <a:pt x="5563" y="-736"/>
                        <a:pt x="8661" y="400"/>
                        <a:pt x="9900" y="2981"/>
                      </a:cubicBezTo>
                      <a:cubicBezTo>
                        <a:pt x="11759" y="7009"/>
                        <a:pt x="13308" y="10830"/>
                        <a:pt x="14548" y="14548"/>
                      </a:cubicBezTo>
                      <a:cubicBezTo>
                        <a:pt x="15374" y="17233"/>
                        <a:pt x="13928" y="20124"/>
                        <a:pt x="11140" y="21054"/>
                      </a:cubicBezTo>
                      <a:cubicBezTo>
                        <a:pt x="10623" y="21260"/>
                        <a:pt x="10107" y="21260"/>
                        <a:pt x="9591" y="2126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078C2"/>
                    </a:gs>
                    <a:gs pos="45000">
                      <a:srgbClr val="0047FF"/>
                    </a:gs>
                    <a:gs pos="95000">
                      <a:srgbClr val="8453D2"/>
                    </a:gs>
                  </a:gsLst>
                  <a:lin ang="2400144" scaled="1"/>
                </a:gradFill>
                <a:ln w="12859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CZ"/>
                </a:p>
              </p:txBody>
            </p:sp>
          </p:grpSp>
          <p:grpSp>
            <p:nvGrpSpPr>
              <p:cNvPr id="26" name="Graphic 72">
                <a:extLst>
                  <a:ext uri="{FF2B5EF4-FFF2-40B4-BE49-F238E27FC236}">
                    <a16:creationId xmlns:a16="http://schemas.microsoft.com/office/drawing/2014/main" id="{2128C8D5-9FA4-5285-D33F-90E16A6D2628}"/>
                  </a:ext>
                </a:extLst>
              </p:cNvPr>
              <p:cNvGrpSpPr/>
              <p:nvPr/>
            </p:nvGrpSpPr>
            <p:grpSpPr>
              <a:xfrm>
                <a:off x="5979574" y="3302186"/>
                <a:ext cx="88877" cy="106848"/>
                <a:chOff x="5979574" y="3302186"/>
                <a:chExt cx="88877" cy="106848"/>
              </a:xfrm>
              <a:solidFill>
                <a:srgbClr val="000000"/>
              </a:solidFill>
            </p:grpSpPr>
            <p:sp>
              <p:nvSpPr>
                <p:cNvPr id="31" name="Freeform 30">
                  <a:extLst>
                    <a:ext uri="{FF2B5EF4-FFF2-40B4-BE49-F238E27FC236}">
                      <a16:creationId xmlns:a16="http://schemas.microsoft.com/office/drawing/2014/main" id="{EC89F8EA-556F-4FD0-B834-44AFC895587C}"/>
                    </a:ext>
                  </a:extLst>
                </p:cNvPr>
                <p:cNvSpPr/>
                <p:nvPr/>
              </p:nvSpPr>
              <p:spPr>
                <a:xfrm>
                  <a:off x="5979574" y="3302186"/>
                  <a:ext cx="14248" cy="21340"/>
                </a:xfrm>
                <a:custGeom>
                  <a:avLst/>
                  <a:gdLst>
                    <a:gd name="connsiteX0" fmla="*/ 9161 w 14248"/>
                    <a:gd name="connsiteY0" fmla="*/ 21341 h 21340"/>
                    <a:gd name="connsiteX1" fmla="*/ 4411 w 14248"/>
                    <a:gd name="connsiteY1" fmla="*/ 18242 h 21340"/>
                    <a:gd name="connsiteX2" fmla="*/ 177 w 14248"/>
                    <a:gd name="connsiteY2" fmla="*/ 6470 h 21340"/>
                    <a:gd name="connsiteX3" fmla="*/ 3791 w 14248"/>
                    <a:gd name="connsiteY3" fmla="*/ 170 h 21340"/>
                    <a:gd name="connsiteX4" fmla="*/ 10091 w 14248"/>
                    <a:gd name="connsiteY4" fmla="*/ 3785 h 21340"/>
                    <a:gd name="connsiteX5" fmla="*/ 13809 w 14248"/>
                    <a:gd name="connsiteY5" fmla="*/ 14112 h 21340"/>
                    <a:gd name="connsiteX6" fmla="*/ 11227 w 14248"/>
                    <a:gd name="connsiteY6" fmla="*/ 20927 h 21340"/>
                    <a:gd name="connsiteX7" fmla="*/ 9161 w 14248"/>
                    <a:gd name="connsiteY7" fmla="*/ 21341 h 213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248" h="21340">
                      <a:moveTo>
                        <a:pt x="9161" y="21341"/>
                      </a:moveTo>
                      <a:cubicBezTo>
                        <a:pt x="7199" y="21341"/>
                        <a:pt x="5340" y="20205"/>
                        <a:pt x="4411" y="18242"/>
                      </a:cubicBezTo>
                      <a:cubicBezTo>
                        <a:pt x="2552" y="14215"/>
                        <a:pt x="1210" y="10187"/>
                        <a:pt x="177" y="6470"/>
                      </a:cubicBezTo>
                      <a:cubicBezTo>
                        <a:pt x="-546" y="3681"/>
                        <a:pt x="1003" y="893"/>
                        <a:pt x="3791" y="170"/>
                      </a:cubicBezTo>
                      <a:cubicBezTo>
                        <a:pt x="6580" y="-553"/>
                        <a:pt x="9368" y="1100"/>
                        <a:pt x="10091" y="3785"/>
                      </a:cubicBezTo>
                      <a:cubicBezTo>
                        <a:pt x="11020" y="7089"/>
                        <a:pt x="12260" y="10497"/>
                        <a:pt x="13809" y="14112"/>
                      </a:cubicBezTo>
                      <a:cubicBezTo>
                        <a:pt x="14945" y="16693"/>
                        <a:pt x="13809" y="19791"/>
                        <a:pt x="11227" y="20927"/>
                      </a:cubicBezTo>
                      <a:cubicBezTo>
                        <a:pt x="10504" y="21237"/>
                        <a:pt x="9884" y="21341"/>
                        <a:pt x="9161" y="2134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078C2"/>
                    </a:gs>
                    <a:gs pos="45000">
                      <a:srgbClr val="0047FF"/>
                    </a:gs>
                    <a:gs pos="95000">
                      <a:srgbClr val="8453D2"/>
                    </a:gs>
                  </a:gsLst>
                  <a:lin ang="2400144" scaled="1"/>
                </a:gradFill>
                <a:ln w="12859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CZ"/>
                </a:p>
              </p:txBody>
            </p:sp>
            <p:sp>
              <p:nvSpPr>
                <p:cNvPr id="32" name="Freeform 31">
                  <a:extLst>
                    <a:ext uri="{FF2B5EF4-FFF2-40B4-BE49-F238E27FC236}">
                      <a16:creationId xmlns:a16="http://schemas.microsoft.com/office/drawing/2014/main" id="{1AADA875-EE1F-BBDB-8F98-CA41901BF3D8}"/>
                    </a:ext>
                  </a:extLst>
                </p:cNvPr>
                <p:cNvSpPr/>
                <p:nvPr/>
              </p:nvSpPr>
              <p:spPr>
                <a:xfrm>
                  <a:off x="5993566" y="3331041"/>
                  <a:ext cx="50383" cy="56822"/>
                </a:xfrm>
                <a:custGeom>
                  <a:avLst/>
                  <a:gdLst>
                    <a:gd name="connsiteX0" fmla="*/ 45256 w 50383"/>
                    <a:gd name="connsiteY0" fmla="*/ 56822 h 56822"/>
                    <a:gd name="connsiteX1" fmla="*/ 41745 w 50383"/>
                    <a:gd name="connsiteY1" fmla="*/ 55377 h 56822"/>
                    <a:gd name="connsiteX2" fmla="*/ 26977 w 50383"/>
                    <a:gd name="connsiteY2" fmla="*/ 40609 h 56822"/>
                    <a:gd name="connsiteX3" fmla="*/ 27184 w 50383"/>
                    <a:gd name="connsiteY3" fmla="*/ 33277 h 56822"/>
                    <a:gd name="connsiteX4" fmla="*/ 34516 w 50383"/>
                    <a:gd name="connsiteY4" fmla="*/ 33483 h 56822"/>
                    <a:gd name="connsiteX5" fmla="*/ 48767 w 50383"/>
                    <a:gd name="connsiteY5" fmla="*/ 47735 h 56822"/>
                    <a:gd name="connsiteX6" fmla="*/ 48974 w 50383"/>
                    <a:gd name="connsiteY6" fmla="*/ 55067 h 56822"/>
                    <a:gd name="connsiteX7" fmla="*/ 45256 w 50383"/>
                    <a:gd name="connsiteY7" fmla="*/ 56719 h 56822"/>
                    <a:gd name="connsiteX8" fmla="*/ 17270 w 50383"/>
                    <a:gd name="connsiteY8" fmla="*/ 26874 h 56822"/>
                    <a:gd name="connsiteX9" fmla="*/ 13242 w 50383"/>
                    <a:gd name="connsiteY9" fmla="*/ 24912 h 56822"/>
                    <a:gd name="connsiteX10" fmla="*/ 850 w 50383"/>
                    <a:gd name="connsiteY10" fmla="*/ 7975 h 56822"/>
                    <a:gd name="connsiteX11" fmla="*/ 2295 w 50383"/>
                    <a:gd name="connsiteY11" fmla="*/ 850 h 56822"/>
                    <a:gd name="connsiteX12" fmla="*/ 9421 w 50383"/>
                    <a:gd name="connsiteY12" fmla="*/ 2295 h 56822"/>
                    <a:gd name="connsiteX13" fmla="*/ 21297 w 50383"/>
                    <a:gd name="connsiteY13" fmla="*/ 18406 h 56822"/>
                    <a:gd name="connsiteX14" fmla="*/ 20574 w 50383"/>
                    <a:gd name="connsiteY14" fmla="*/ 25635 h 56822"/>
                    <a:gd name="connsiteX15" fmla="*/ 17270 w 50383"/>
                    <a:gd name="connsiteY15" fmla="*/ 26771 h 568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0383" h="56822">
                      <a:moveTo>
                        <a:pt x="45256" y="56822"/>
                      </a:moveTo>
                      <a:cubicBezTo>
                        <a:pt x="44017" y="56822"/>
                        <a:pt x="42674" y="56409"/>
                        <a:pt x="41745" y="55377"/>
                      </a:cubicBezTo>
                      <a:cubicBezTo>
                        <a:pt x="36478" y="50420"/>
                        <a:pt x="31624" y="45566"/>
                        <a:pt x="26977" y="40609"/>
                      </a:cubicBezTo>
                      <a:cubicBezTo>
                        <a:pt x="25015" y="38543"/>
                        <a:pt x="25118" y="35239"/>
                        <a:pt x="27184" y="33277"/>
                      </a:cubicBezTo>
                      <a:cubicBezTo>
                        <a:pt x="29249" y="31315"/>
                        <a:pt x="32554" y="31418"/>
                        <a:pt x="34516" y="33483"/>
                      </a:cubicBezTo>
                      <a:cubicBezTo>
                        <a:pt x="38957" y="38234"/>
                        <a:pt x="43707" y="42984"/>
                        <a:pt x="48767" y="47735"/>
                      </a:cubicBezTo>
                      <a:cubicBezTo>
                        <a:pt x="50833" y="49697"/>
                        <a:pt x="50936" y="53001"/>
                        <a:pt x="48974" y="55067"/>
                      </a:cubicBezTo>
                      <a:cubicBezTo>
                        <a:pt x="47941" y="56099"/>
                        <a:pt x="46599" y="56719"/>
                        <a:pt x="45256" y="56719"/>
                      </a:cubicBezTo>
                      <a:close/>
                      <a:moveTo>
                        <a:pt x="17270" y="26874"/>
                      </a:moveTo>
                      <a:cubicBezTo>
                        <a:pt x="15721" y="26874"/>
                        <a:pt x="14275" y="26254"/>
                        <a:pt x="13242" y="24912"/>
                      </a:cubicBezTo>
                      <a:cubicBezTo>
                        <a:pt x="8595" y="19232"/>
                        <a:pt x="4464" y="13449"/>
                        <a:pt x="850" y="7975"/>
                      </a:cubicBezTo>
                      <a:cubicBezTo>
                        <a:pt x="-699" y="5600"/>
                        <a:pt x="-80" y="2399"/>
                        <a:pt x="2295" y="850"/>
                      </a:cubicBezTo>
                      <a:cubicBezTo>
                        <a:pt x="4671" y="-699"/>
                        <a:pt x="7872" y="-80"/>
                        <a:pt x="9421" y="2295"/>
                      </a:cubicBezTo>
                      <a:cubicBezTo>
                        <a:pt x="12829" y="7562"/>
                        <a:pt x="16857" y="12932"/>
                        <a:pt x="21297" y="18406"/>
                      </a:cubicBezTo>
                      <a:cubicBezTo>
                        <a:pt x="23053" y="20574"/>
                        <a:pt x="22743" y="23879"/>
                        <a:pt x="20574" y="25635"/>
                      </a:cubicBezTo>
                      <a:cubicBezTo>
                        <a:pt x="19645" y="26461"/>
                        <a:pt x="18509" y="26771"/>
                        <a:pt x="17270" y="2677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078C2"/>
                    </a:gs>
                    <a:gs pos="45000">
                      <a:srgbClr val="0047FF"/>
                    </a:gs>
                    <a:gs pos="95000">
                      <a:srgbClr val="8453D2"/>
                    </a:gs>
                  </a:gsLst>
                  <a:lin ang="2400144" scaled="1"/>
                </a:gradFill>
                <a:ln w="12859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CZ"/>
                </a:p>
              </p:txBody>
            </p:sp>
            <p:sp>
              <p:nvSpPr>
                <p:cNvPr id="33" name="Freeform 32">
                  <a:extLst>
                    <a:ext uri="{FF2B5EF4-FFF2-40B4-BE49-F238E27FC236}">
                      <a16:creationId xmlns:a16="http://schemas.microsoft.com/office/drawing/2014/main" id="{F52B2B92-8013-F122-7932-28C4238C7568}"/>
                    </a:ext>
                  </a:extLst>
                </p:cNvPr>
                <p:cNvSpPr/>
                <p:nvPr/>
              </p:nvSpPr>
              <p:spPr>
                <a:xfrm>
                  <a:off x="6048858" y="3391187"/>
                  <a:ext cx="19593" cy="17847"/>
                </a:xfrm>
                <a:custGeom>
                  <a:avLst/>
                  <a:gdLst>
                    <a:gd name="connsiteX0" fmla="*/ 14336 w 19593"/>
                    <a:gd name="connsiteY0" fmla="*/ 17847 h 17847"/>
                    <a:gd name="connsiteX1" fmla="*/ 11135 w 19593"/>
                    <a:gd name="connsiteY1" fmla="*/ 16711 h 17847"/>
                    <a:gd name="connsiteX2" fmla="*/ 1840 w 19593"/>
                    <a:gd name="connsiteY2" fmla="*/ 9069 h 17847"/>
                    <a:gd name="connsiteX3" fmla="*/ 1221 w 19593"/>
                    <a:gd name="connsiteY3" fmla="*/ 1840 h 17847"/>
                    <a:gd name="connsiteX4" fmla="*/ 8553 w 19593"/>
                    <a:gd name="connsiteY4" fmla="*/ 1221 h 17847"/>
                    <a:gd name="connsiteX5" fmla="*/ 17641 w 19593"/>
                    <a:gd name="connsiteY5" fmla="*/ 8656 h 17847"/>
                    <a:gd name="connsiteX6" fmla="*/ 18467 w 19593"/>
                    <a:gd name="connsiteY6" fmla="*/ 15885 h 17847"/>
                    <a:gd name="connsiteX7" fmla="*/ 14439 w 19593"/>
                    <a:gd name="connsiteY7" fmla="*/ 17847 h 178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9593" h="17847">
                      <a:moveTo>
                        <a:pt x="14336" y="17847"/>
                      </a:moveTo>
                      <a:cubicBezTo>
                        <a:pt x="13200" y="17847"/>
                        <a:pt x="12064" y="17434"/>
                        <a:pt x="11135" y="16711"/>
                      </a:cubicBezTo>
                      <a:cubicBezTo>
                        <a:pt x="7933" y="14129"/>
                        <a:pt x="4938" y="11651"/>
                        <a:pt x="1840" y="9069"/>
                      </a:cubicBezTo>
                      <a:cubicBezTo>
                        <a:pt x="-328" y="7210"/>
                        <a:pt x="-638" y="4009"/>
                        <a:pt x="1221" y="1840"/>
                      </a:cubicBezTo>
                      <a:cubicBezTo>
                        <a:pt x="3079" y="-328"/>
                        <a:pt x="6384" y="-638"/>
                        <a:pt x="8553" y="1221"/>
                      </a:cubicBezTo>
                      <a:cubicBezTo>
                        <a:pt x="11444" y="3699"/>
                        <a:pt x="14542" y="6178"/>
                        <a:pt x="17641" y="8656"/>
                      </a:cubicBezTo>
                      <a:cubicBezTo>
                        <a:pt x="19913" y="10412"/>
                        <a:pt x="20222" y="13716"/>
                        <a:pt x="18467" y="15885"/>
                      </a:cubicBezTo>
                      <a:cubicBezTo>
                        <a:pt x="17434" y="17124"/>
                        <a:pt x="15988" y="17847"/>
                        <a:pt x="14439" y="178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078C2"/>
                    </a:gs>
                    <a:gs pos="45000">
                      <a:srgbClr val="0047FF"/>
                    </a:gs>
                    <a:gs pos="95000">
                      <a:srgbClr val="8453D2"/>
                    </a:gs>
                  </a:gsLst>
                  <a:lin ang="2400144" scaled="1"/>
                </a:gradFill>
                <a:ln w="12859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CZ"/>
                </a:p>
              </p:txBody>
            </p:sp>
          </p:grpSp>
          <p:grpSp>
            <p:nvGrpSpPr>
              <p:cNvPr id="27" name="Graphic 72">
                <a:extLst>
                  <a:ext uri="{FF2B5EF4-FFF2-40B4-BE49-F238E27FC236}">
                    <a16:creationId xmlns:a16="http://schemas.microsoft.com/office/drawing/2014/main" id="{28C27D57-8C25-A587-D55A-31BC0EEE0891}"/>
                  </a:ext>
                </a:extLst>
              </p:cNvPr>
              <p:cNvGrpSpPr/>
              <p:nvPr/>
            </p:nvGrpSpPr>
            <p:grpSpPr>
              <a:xfrm>
                <a:off x="6112568" y="3436412"/>
                <a:ext cx="124519" cy="46667"/>
                <a:chOff x="6112568" y="3436412"/>
                <a:chExt cx="124519" cy="46667"/>
              </a:xfrm>
              <a:solidFill>
                <a:srgbClr val="000000"/>
              </a:solidFill>
            </p:grpSpPr>
            <p:sp>
              <p:nvSpPr>
                <p:cNvPr id="28" name="Freeform 27">
                  <a:extLst>
                    <a:ext uri="{FF2B5EF4-FFF2-40B4-BE49-F238E27FC236}">
                      <a16:creationId xmlns:a16="http://schemas.microsoft.com/office/drawing/2014/main" id="{A525E961-2E57-3148-E012-968D47A2FBAE}"/>
                    </a:ext>
                  </a:extLst>
                </p:cNvPr>
                <p:cNvSpPr/>
                <p:nvPr/>
              </p:nvSpPr>
              <p:spPr>
                <a:xfrm>
                  <a:off x="6215001" y="3471630"/>
                  <a:ext cx="22086" cy="11449"/>
                </a:xfrm>
                <a:custGeom>
                  <a:avLst/>
                  <a:gdLst>
                    <a:gd name="connsiteX0" fmla="*/ 5164 w 22086"/>
                    <a:gd name="connsiteY0" fmla="*/ 11346 h 11449"/>
                    <a:gd name="connsiteX1" fmla="*/ 0 w 22086"/>
                    <a:gd name="connsiteY1" fmla="*/ 6183 h 11449"/>
                    <a:gd name="connsiteX2" fmla="*/ 5164 w 22086"/>
                    <a:gd name="connsiteY2" fmla="*/ 1019 h 11449"/>
                    <a:gd name="connsiteX3" fmla="*/ 15904 w 22086"/>
                    <a:gd name="connsiteY3" fmla="*/ 90 h 11449"/>
                    <a:gd name="connsiteX4" fmla="*/ 21997 w 22086"/>
                    <a:gd name="connsiteY4" fmla="*/ 4221 h 11449"/>
                    <a:gd name="connsiteX5" fmla="*/ 17866 w 22086"/>
                    <a:gd name="connsiteY5" fmla="*/ 10314 h 11449"/>
                    <a:gd name="connsiteX6" fmla="*/ 5164 w 22086"/>
                    <a:gd name="connsiteY6" fmla="*/ 11450 h 114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86" h="11449">
                      <a:moveTo>
                        <a:pt x="5164" y="11346"/>
                      </a:moveTo>
                      <a:cubicBezTo>
                        <a:pt x="2272" y="11346"/>
                        <a:pt x="0" y="9074"/>
                        <a:pt x="0" y="6183"/>
                      </a:cubicBezTo>
                      <a:cubicBezTo>
                        <a:pt x="0" y="3291"/>
                        <a:pt x="2272" y="1019"/>
                        <a:pt x="5164" y="1019"/>
                      </a:cubicBezTo>
                      <a:cubicBezTo>
                        <a:pt x="9088" y="1019"/>
                        <a:pt x="12702" y="709"/>
                        <a:pt x="15904" y="90"/>
                      </a:cubicBezTo>
                      <a:cubicBezTo>
                        <a:pt x="18692" y="-427"/>
                        <a:pt x="21377" y="1329"/>
                        <a:pt x="21997" y="4221"/>
                      </a:cubicBezTo>
                      <a:cubicBezTo>
                        <a:pt x="22513" y="7009"/>
                        <a:pt x="20757" y="9694"/>
                        <a:pt x="17866" y="10314"/>
                      </a:cubicBezTo>
                      <a:cubicBezTo>
                        <a:pt x="13942" y="11036"/>
                        <a:pt x="9707" y="11450"/>
                        <a:pt x="5164" y="1145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078C2"/>
                    </a:gs>
                    <a:gs pos="45000">
                      <a:srgbClr val="0047FF"/>
                    </a:gs>
                    <a:gs pos="95000">
                      <a:srgbClr val="8453D2"/>
                    </a:gs>
                  </a:gsLst>
                  <a:lin ang="2400144" scaled="1"/>
                </a:gradFill>
                <a:ln w="12859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CZ"/>
                </a:p>
              </p:txBody>
            </p:sp>
            <p:sp>
              <p:nvSpPr>
                <p:cNvPr id="29" name="Freeform 28">
                  <a:extLst>
                    <a:ext uri="{FF2B5EF4-FFF2-40B4-BE49-F238E27FC236}">
                      <a16:creationId xmlns:a16="http://schemas.microsoft.com/office/drawing/2014/main" id="{74337836-D569-B58A-A3F3-A2C507B13C28}"/>
                    </a:ext>
                  </a:extLst>
                </p:cNvPr>
                <p:cNvSpPr/>
                <p:nvPr/>
              </p:nvSpPr>
              <p:spPr>
                <a:xfrm>
                  <a:off x="6140330" y="3451162"/>
                  <a:ext cx="65669" cy="29954"/>
                </a:xfrm>
                <a:custGeom>
                  <a:avLst/>
                  <a:gdLst>
                    <a:gd name="connsiteX0" fmla="*/ 60420 w 65669"/>
                    <a:gd name="connsiteY0" fmla="*/ 29748 h 29954"/>
                    <a:gd name="connsiteX1" fmla="*/ 59490 w 65669"/>
                    <a:gd name="connsiteY1" fmla="*/ 29748 h 29954"/>
                    <a:gd name="connsiteX2" fmla="*/ 39972 w 65669"/>
                    <a:gd name="connsiteY2" fmla="*/ 24791 h 29954"/>
                    <a:gd name="connsiteX3" fmla="*/ 36564 w 65669"/>
                    <a:gd name="connsiteY3" fmla="*/ 18285 h 29954"/>
                    <a:gd name="connsiteX4" fmla="*/ 43070 w 65669"/>
                    <a:gd name="connsiteY4" fmla="*/ 14877 h 29954"/>
                    <a:gd name="connsiteX5" fmla="*/ 61452 w 65669"/>
                    <a:gd name="connsiteY5" fmla="*/ 19628 h 29954"/>
                    <a:gd name="connsiteX6" fmla="*/ 65583 w 65669"/>
                    <a:gd name="connsiteY6" fmla="*/ 25721 h 29954"/>
                    <a:gd name="connsiteX7" fmla="*/ 60523 w 65669"/>
                    <a:gd name="connsiteY7" fmla="*/ 29955 h 29954"/>
                    <a:gd name="connsiteX8" fmla="*/ 23036 w 65669"/>
                    <a:gd name="connsiteY8" fmla="*/ 18285 h 29954"/>
                    <a:gd name="connsiteX9" fmla="*/ 21074 w 65669"/>
                    <a:gd name="connsiteY9" fmla="*/ 17872 h 29954"/>
                    <a:gd name="connsiteX10" fmla="*/ 2898 w 65669"/>
                    <a:gd name="connsiteY10" fmla="*/ 9817 h 29954"/>
                    <a:gd name="connsiteX11" fmla="*/ 523 w 65669"/>
                    <a:gd name="connsiteY11" fmla="*/ 2898 h 29954"/>
                    <a:gd name="connsiteX12" fmla="*/ 7442 w 65669"/>
                    <a:gd name="connsiteY12" fmla="*/ 523 h 29954"/>
                    <a:gd name="connsiteX13" fmla="*/ 24998 w 65669"/>
                    <a:gd name="connsiteY13" fmla="*/ 8371 h 29954"/>
                    <a:gd name="connsiteX14" fmla="*/ 27889 w 65669"/>
                    <a:gd name="connsiteY14" fmla="*/ 15084 h 29954"/>
                    <a:gd name="connsiteX15" fmla="*/ 23139 w 65669"/>
                    <a:gd name="connsiteY15" fmla="*/ 18285 h 299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65669" h="29954">
                      <a:moveTo>
                        <a:pt x="60420" y="29748"/>
                      </a:moveTo>
                      <a:cubicBezTo>
                        <a:pt x="60420" y="29748"/>
                        <a:pt x="59800" y="29748"/>
                        <a:pt x="59490" y="29748"/>
                      </a:cubicBezTo>
                      <a:cubicBezTo>
                        <a:pt x="53397" y="28612"/>
                        <a:pt x="46788" y="26857"/>
                        <a:pt x="39972" y="24791"/>
                      </a:cubicBezTo>
                      <a:cubicBezTo>
                        <a:pt x="37287" y="23965"/>
                        <a:pt x="35738" y="21074"/>
                        <a:pt x="36564" y="18285"/>
                      </a:cubicBezTo>
                      <a:cubicBezTo>
                        <a:pt x="37390" y="15600"/>
                        <a:pt x="40282" y="14051"/>
                        <a:pt x="43070" y="14877"/>
                      </a:cubicBezTo>
                      <a:cubicBezTo>
                        <a:pt x="49473" y="16943"/>
                        <a:pt x="55669" y="18492"/>
                        <a:pt x="61452" y="19628"/>
                      </a:cubicBezTo>
                      <a:cubicBezTo>
                        <a:pt x="64241" y="20144"/>
                        <a:pt x="66099" y="22829"/>
                        <a:pt x="65583" y="25721"/>
                      </a:cubicBezTo>
                      <a:cubicBezTo>
                        <a:pt x="65067" y="28199"/>
                        <a:pt x="62898" y="29955"/>
                        <a:pt x="60523" y="29955"/>
                      </a:cubicBezTo>
                      <a:close/>
                      <a:moveTo>
                        <a:pt x="23036" y="18285"/>
                      </a:moveTo>
                      <a:cubicBezTo>
                        <a:pt x="22416" y="18285"/>
                        <a:pt x="21693" y="18182"/>
                        <a:pt x="21074" y="17872"/>
                      </a:cubicBezTo>
                      <a:cubicBezTo>
                        <a:pt x="15187" y="15497"/>
                        <a:pt x="9094" y="12812"/>
                        <a:pt x="2898" y="9817"/>
                      </a:cubicBezTo>
                      <a:cubicBezTo>
                        <a:pt x="316" y="8578"/>
                        <a:pt x="-717" y="5480"/>
                        <a:pt x="523" y="2898"/>
                      </a:cubicBezTo>
                      <a:cubicBezTo>
                        <a:pt x="1762" y="316"/>
                        <a:pt x="4860" y="-717"/>
                        <a:pt x="7442" y="523"/>
                      </a:cubicBezTo>
                      <a:cubicBezTo>
                        <a:pt x="13431" y="3414"/>
                        <a:pt x="19318" y="5996"/>
                        <a:pt x="24998" y="8371"/>
                      </a:cubicBezTo>
                      <a:cubicBezTo>
                        <a:pt x="27683" y="9404"/>
                        <a:pt x="28922" y="12502"/>
                        <a:pt x="27889" y="15084"/>
                      </a:cubicBezTo>
                      <a:cubicBezTo>
                        <a:pt x="27063" y="17046"/>
                        <a:pt x="25101" y="18285"/>
                        <a:pt x="23139" y="1828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078C2"/>
                    </a:gs>
                    <a:gs pos="45000">
                      <a:srgbClr val="0047FF"/>
                    </a:gs>
                    <a:gs pos="95000">
                      <a:srgbClr val="8453D2"/>
                    </a:gs>
                  </a:gsLst>
                  <a:lin ang="2400144" scaled="1"/>
                </a:gradFill>
                <a:ln w="12859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CZ"/>
                </a:p>
              </p:txBody>
            </p:sp>
            <p:sp>
              <p:nvSpPr>
                <p:cNvPr id="30" name="Freeform 29">
                  <a:extLst>
                    <a:ext uri="{FF2B5EF4-FFF2-40B4-BE49-F238E27FC236}">
                      <a16:creationId xmlns:a16="http://schemas.microsoft.com/office/drawing/2014/main" id="{7607D7F3-9ADD-119C-D312-F6AF4057E7D2}"/>
                    </a:ext>
                  </a:extLst>
                </p:cNvPr>
                <p:cNvSpPr/>
                <p:nvPr/>
              </p:nvSpPr>
              <p:spPr>
                <a:xfrm>
                  <a:off x="6112568" y="3436412"/>
                  <a:ext cx="20534" cy="16201"/>
                </a:xfrm>
                <a:custGeom>
                  <a:avLst/>
                  <a:gdLst>
                    <a:gd name="connsiteX0" fmla="*/ 15479 w 20534"/>
                    <a:gd name="connsiteY0" fmla="*/ 16099 h 16201"/>
                    <a:gd name="connsiteX1" fmla="*/ 13001 w 20534"/>
                    <a:gd name="connsiteY1" fmla="*/ 15479 h 16201"/>
                    <a:gd name="connsiteX2" fmla="*/ 2570 w 20534"/>
                    <a:gd name="connsiteY2" fmla="*/ 9593 h 16201"/>
                    <a:gd name="connsiteX3" fmla="*/ 711 w 20534"/>
                    <a:gd name="connsiteY3" fmla="*/ 2570 h 16201"/>
                    <a:gd name="connsiteX4" fmla="*/ 7734 w 20534"/>
                    <a:gd name="connsiteY4" fmla="*/ 711 h 16201"/>
                    <a:gd name="connsiteX5" fmla="*/ 17854 w 20534"/>
                    <a:gd name="connsiteY5" fmla="*/ 6495 h 16201"/>
                    <a:gd name="connsiteX6" fmla="*/ 19920 w 20534"/>
                    <a:gd name="connsiteY6" fmla="*/ 13517 h 16201"/>
                    <a:gd name="connsiteX7" fmla="*/ 15376 w 20534"/>
                    <a:gd name="connsiteY7" fmla="*/ 16202 h 162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534" h="16201">
                      <a:moveTo>
                        <a:pt x="15479" y="16099"/>
                      </a:moveTo>
                      <a:cubicBezTo>
                        <a:pt x="14653" y="16099"/>
                        <a:pt x="13827" y="15892"/>
                        <a:pt x="13001" y="15479"/>
                      </a:cubicBezTo>
                      <a:cubicBezTo>
                        <a:pt x="9593" y="13620"/>
                        <a:pt x="6081" y="11658"/>
                        <a:pt x="2570" y="9593"/>
                      </a:cubicBezTo>
                      <a:cubicBezTo>
                        <a:pt x="92" y="8147"/>
                        <a:pt x="-734" y="4946"/>
                        <a:pt x="711" y="2570"/>
                      </a:cubicBezTo>
                      <a:cubicBezTo>
                        <a:pt x="2157" y="92"/>
                        <a:pt x="5359" y="-734"/>
                        <a:pt x="7734" y="711"/>
                      </a:cubicBezTo>
                      <a:cubicBezTo>
                        <a:pt x="11142" y="2674"/>
                        <a:pt x="14550" y="4636"/>
                        <a:pt x="17854" y="6495"/>
                      </a:cubicBezTo>
                      <a:cubicBezTo>
                        <a:pt x="20333" y="7837"/>
                        <a:pt x="21262" y="11038"/>
                        <a:pt x="19920" y="13517"/>
                      </a:cubicBezTo>
                      <a:cubicBezTo>
                        <a:pt x="18990" y="15273"/>
                        <a:pt x="17235" y="16202"/>
                        <a:pt x="15376" y="1620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078C2"/>
                    </a:gs>
                    <a:gs pos="45000">
                      <a:srgbClr val="0047FF"/>
                    </a:gs>
                    <a:gs pos="95000">
                      <a:srgbClr val="8453D2"/>
                    </a:gs>
                  </a:gsLst>
                  <a:lin ang="2400144" scaled="1"/>
                </a:gradFill>
                <a:ln w="12859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CZ"/>
                </a:p>
              </p:txBody>
            </p:sp>
          </p:grpSp>
        </p:grp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5740AB7E-FB46-7B2F-EB1B-153A38FE2B60}"/>
                </a:ext>
              </a:extLst>
            </p:cNvPr>
            <p:cNvSpPr/>
            <p:nvPr/>
          </p:nvSpPr>
          <p:spPr>
            <a:xfrm>
              <a:off x="778020" y="1273552"/>
              <a:ext cx="213066" cy="239921"/>
            </a:xfrm>
            <a:custGeom>
              <a:avLst/>
              <a:gdLst>
                <a:gd name="connsiteX0" fmla="*/ 87689 w 213066"/>
                <a:gd name="connsiteY0" fmla="*/ 239818 h 239921"/>
                <a:gd name="connsiteX1" fmla="*/ 86037 w 213066"/>
                <a:gd name="connsiteY1" fmla="*/ 239818 h 239921"/>
                <a:gd name="connsiteX2" fmla="*/ 37810 w 213066"/>
                <a:gd name="connsiteY2" fmla="*/ 230317 h 239921"/>
                <a:gd name="connsiteX3" fmla="*/ 27586 w 213066"/>
                <a:gd name="connsiteY3" fmla="*/ 226909 h 239921"/>
                <a:gd name="connsiteX4" fmla="*/ 529 w 213066"/>
                <a:gd name="connsiteY4" fmla="*/ 186014 h 239921"/>
                <a:gd name="connsiteX5" fmla="*/ 3731 w 213066"/>
                <a:gd name="connsiteY5" fmla="*/ 164431 h 239921"/>
                <a:gd name="connsiteX6" fmla="*/ 12199 w 213066"/>
                <a:gd name="connsiteY6" fmla="*/ 115584 h 239921"/>
                <a:gd name="connsiteX7" fmla="*/ 42870 w 213066"/>
                <a:gd name="connsiteY7" fmla="*/ 81195 h 239921"/>
                <a:gd name="connsiteX8" fmla="*/ 49789 w 213066"/>
                <a:gd name="connsiteY8" fmla="*/ 82434 h 239921"/>
                <a:gd name="connsiteX9" fmla="*/ 79015 w 213066"/>
                <a:gd name="connsiteY9" fmla="*/ 77580 h 239921"/>
                <a:gd name="connsiteX10" fmla="*/ 108240 w 213066"/>
                <a:gd name="connsiteY10" fmla="*/ 75205 h 239921"/>
                <a:gd name="connsiteX11" fmla="*/ 143972 w 213066"/>
                <a:gd name="connsiteY11" fmla="*/ 20265 h 239921"/>
                <a:gd name="connsiteX12" fmla="*/ 169376 w 213066"/>
                <a:gd name="connsiteY12" fmla="*/ 127 h 239921"/>
                <a:gd name="connsiteX13" fmla="*/ 183215 w 213066"/>
                <a:gd name="connsiteY13" fmla="*/ 4878 h 239921"/>
                <a:gd name="connsiteX14" fmla="*/ 185900 w 213066"/>
                <a:gd name="connsiteY14" fmla="*/ 29559 h 239921"/>
                <a:gd name="connsiteX15" fmla="*/ 164936 w 213066"/>
                <a:gd name="connsiteY15" fmla="*/ 72210 h 239921"/>
                <a:gd name="connsiteX16" fmla="*/ 141390 w 213066"/>
                <a:gd name="connsiteY16" fmla="*/ 123639 h 239921"/>
                <a:gd name="connsiteX17" fmla="*/ 142010 w 213066"/>
                <a:gd name="connsiteY17" fmla="*/ 140575 h 239921"/>
                <a:gd name="connsiteX18" fmla="*/ 149032 w 213066"/>
                <a:gd name="connsiteY18" fmla="*/ 145532 h 239921"/>
                <a:gd name="connsiteX19" fmla="*/ 173920 w 213066"/>
                <a:gd name="connsiteY19" fmla="*/ 140265 h 239921"/>
                <a:gd name="connsiteX20" fmla="*/ 176192 w 213066"/>
                <a:gd name="connsiteY20" fmla="*/ 139129 h 239921"/>
                <a:gd name="connsiteX21" fmla="*/ 209136 w 213066"/>
                <a:gd name="connsiteY21" fmla="*/ 137064 h 239921"/>
                <a:gd name="connsiteX22" fmla="*/ 209445 w 213066"/>
                <a:gd name="connsiteY22" fmla="*/ 137374 h 239921"/>
                <a:gd name="connsiteX23" fmla="*/ 212750 w 213066"/>
                <a:gd name="connsiteY23" fmla="*/ 151419 h 239921"/>
                <a:gd name="connsiteX24" fmla="*/ 203662 w 213066"/>
                <a:gd name="connsiteY24" fmla="*/ 169491 h 239921"/>
                <a:gd name="connsiteX25" fmla="*/ 177741 w 213066"/>
                <a:gd name="connsiteY25" fmla="*/ 191901 h 239921"/>
                <a:gd name="connsiteX26" fmla="*/ 172681 w 213066"/>
                <a:gd name="connsiteY26" fmla="*/ 195515 h 239921"/>
                <a:gd name="connsiteX27" fmla="*/ 136123 w 213066"/>
                <a:gd name="connsiteY27" fmla="*/ 220610 h 239921"/>
                <a:gd name="connsiteX28" fmla="*/ 134471 w 213066"/>
                <a:gd name="connsiteY28" fmla="*/ 221642 h 239921"/>
                <a:gd name="connsiteX29" fmla="*/ 87586 w 213066"/>
                <a:gd name="connsiteY29" fmla="*/ 239921 h 239921"/>
                <a:gd name="connsiteX30" fmla="*/ 41218 w 213066"/>
                <a:gd name="connsiteY30" fmla="*/ 91418 h 239921"/>
                <a:gd name="connsiteX31" fmla="*/ 22216 w 213066"/>
                <a:gd name="connsiteY31" fmla="*/ 117959 h 239921"/>
                <a:gd name="connsiteX32" fmla="*/ 13954 w 213066"/>
                <a:gd name="connsiteY32" fmla="*/ 165876 h 239921"/>
                <a:gd name="connsiteX33" fmla="*/ 10753 w 213066"/>
                <a:gd name="connsiteY33" fmla="*/ 187667 h 239921"/>
                <a:gd name="connsiteX34" fmla="*/ 30891 w 213066"/>
                <a:gd name="connsiteY34" fmla="*/ 217202 h 239921"/>
                <a:gd name="connsiteX35" fmla="*/ 41114 w 213066"/>
                <a:gd name="connsiteY35" fmla="*/ 220713 h 239921"/>
                <a:gd name="connsiteX36" fmla="*/ 86244 w 213066"/>
                <a:gd name="connsiteY36" fmla="*/ 229698 h 239921"/>
                <a:gd name="connsiteX37" fmla="*/ 128894 w 213066"/>
                <a:gd name="connsiteY37" fmla="*/ 212968 h 239921"/>
                <a:gd name="connsiteX38" fmla="*/ 130547 w 213066"/>
                <a:gd name="connsiteY38" fmla="*/ 211935 h 239921"/>
                <a:gd name="connsiteX39" fmla="*/ 166485 w 213066"/>
                <a:gd name="connsiteY39" fmla="*/ 187253 h 239921"/>
                <a:gd name="connsiteX40" fmla="*/ 171545 w 213066"/>
                <a:gd name="connsiteY40" fmla="*/ 183639 h 239921"/>
                <a:gd name="connsiteX41" fmla="*/ 195401 w 213066"/>
                <a:gd name="connsiteY41" fmla="*/ 163088 h 239921"/>
                <a:gd name="connsiteX42" fmla="*/ 202320 w 213066"/>
                <a:gd name="connsiteY42" fmla="*/ 149560 h 239921"/>
                <a:gd name="connsiteX43" fmla="*/ 201700 w 213066"/>
                <a:gd name="connsiteY43" fmla="*/ 144499 h 239921"/>
                <a:gd name="connsiteX44" fmla="*/ 205108 w 213066"/>
                <a:gd name="connsiteY44" fmla="*/ 140575 h 239921"/>
                <a:gd name="connsiteX45" fmla="*/ 201287 w 213066"/>
                <a:gd name="connsiteY45" fmla="*/ 144086 h 239921"/>
                <a:gd name="connsiteX46" fmla="*/ 180633 w 213066"/>
                <a:gd name="connsiteY46" fmla="*/ 148320 h 239921"/>
                <a:gd name="connsiteX47" fmla="*/ 178258 w 213066"/>
                <a:gd name="connsiteY47" fmla="*/ 149560 h 239921"/>
                <a:gd name="connsiteX48" fmla="*/ 146244 w 213066"/>
                <a:gd name="connsiteY48" fmla="*/ 155549 h 239921"/>
                <a:gd name="connsiteX49" fmla="*/ 132819 w 213066"/>
                <a:gd name="connsiteY49" fmla="*/ 145842 h 239921"/>
                <a:gd name="connsiteX50" fmla="*/ 131166 w 213066"/>
                <a:gd name="connsiteY50" fmla="*/ 120954 h 239921"/>
                <a:gd name="connsiteX51" fmla="*/ 155641 w 213066"/>
                <a:gd name="connsiteY51" fmla="*/ 67253 h 239921"/>
                <a:gd name="connsiteX52" fmla="*/ 175882 w 213066"/>
                <a:gd name="connsiteY52" fmla="*/ 26151 h 239921"/>
                <a:gd name="connsiteX53" fmla="*/ 175882 w 213066"/>
                <a:gd name="connsiteY53" fmla="*/ 12520 h 239921"/>
                <a:gd name="connsiteX54" fmla="*/ 170306 w 213066"/>
                <a:gd name="connsiteY54" fmla="*/ 10454 h 239921"/>
                <a:gd name="connsiteX55" fmla="*/ 152234 w 213066"/>
                <a:gd name="connsiteY55" fmla="*/ 25945 h 239921"/>
                <a:gd name="connsiteX56" fmla="*/ 113197 w 213066"/>
                <a:gd name="connsiteY56" fmla="*/ 86048 h 239921"/>
                <a:gd name="connsiteX57" fmla="*/ 109066 w 213066"/>
                <a:gd name="connsiteY57" fmla="*/ 88424 h 239921"/>
                <a:gd name="connsiteX58" fmla="*/ 104729 w 213066"/>
                <a:gd name="connsiteY58" fmla="*/ 86461 h 239921"/>
                <a:gd name="connsiteX59" fmla="*/ 83765 w 213066"/>
                <a:gd name="connsiteY59" fmla="*/ 87597 h 239921"/>
                <a:gd name="connsiteX60" fmla="*/ 79944 w 213066"/>
                <a:gd name="connsiteY60" fmla="*/ 89973 h 239921"/>
                <a:gd name="connsiteX61" fmla="*/ 75710 w 213066"/>
                <a:gd name="connsiteY61" fmla="*/ 88527 h 239921"/>
                <a:gd name="connsiteX62" fmla="*/ 55572 w 213066"/>
                <a:gd name="connsiteY62" fmla="*/ 91625 h 239921"/>
                <a:gd name="connsiteX63" fmla="*/ 52371 w 213066"/>
                <a:gd name="connsiteY63" fmla="*/ 94103 h 239921"/>
                <a:gd name="connsiteX64" fmla="*/ 48447 w 213066"/>
                <a:gd name="connsiteY64" fmla="*/ 93587 h 239921"/>
                <a:gd name="connsiteX65" fmla="*/ 41734 w 213066"/>
                <a:gd name="connsiteY65" fmla="*/ 91831 h 239921"/>
                <a:gd name="connsiteX66" fmla="*/ 40805 w 213066"/>
                <a:gd name="connsiteY66" fmla="*/ 91831 h 239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213066" h="239921">
                  <a:moveTo>
                    <a:pt x="87689" y="239818"/>
                  </a:moveTo>
                  <a:cubicBezTo>
                    <a:pt x="87173" y="239818"/>
                    <a:pt x="86553" y="239818"/>
                    <a:pt x="86037" y="239818"/>
                  </a:cubicBezTo>
                  <a:cubicBezTo>
                    <a:pt x="63214" y="238992"/>
                    <a:pt x="54746" y="236100"/>
                    <a:pt x="37810" y="230317"/>
                  </a:cubicBezTo>
                  <a:cubicBezTo>
                    <a:pt x="34815" y="229285"/>
                    <a:pt x="31407" y="228149"/>
                    <a:pt x="27586" y="226909"/>
                  </a:cubicBezTo>
                  <a:cubicBezTo>
                    <a:pt x="7345" y="220093"/>
                    <a:pt x="-2466" y="205223"/>
                    <a:pt x="529" y="186014"/>
                  </a:cubicBezTo>
                  <a:cubicBezTo>
                    <a:pt x="1665" y="178889"/>
                    <a:pt x="2698" y="171660"/>
                    <a:pt x="3731" y="164431"/>
                  </a:cubicBezTo>
                  <a:cubicBezTo>
                    <a:pt x="6003" y="148320"/>
                    <a:pt x="8274" y="131591"/>
                    <a:pt x="12199" y="115584"/>
                  </a:cubicBezTo>
                  <a:cubicBezTo>
                    <a:pt x="18085" y="91728"/>
                    <a:pt x="28619" y="80162"/>
                    <a:pt x="42870" y="81195"/>
                  </a:cubicBezTo>
                  <a:cubicBezTo>
                    <a:pt x="45349" y="81298"/>
                    <a:pt x="47621" y="81711"/>
                    <a:pt x="49789" y="82434"/>
                  </a:cubicBezTo>
                  <a:cubicBezTo>
                    <a:pt x="56915" y="74275"/>
                    <a:pt x="69824" y="72210"/>
                    <a:pt x="79015" y="77580"/>
                  </a:cubicBezTo>
                  <a:cubicBezTo>
                    <a:pt x="86657" y="70248"/>
                    <a:pt x="99566" y="69215"/>
                    <a:pt x="108240" y="75205"/>
                  </a:cubicBezTo>
                  <a:lnTo>
                    <a:pt x="143972" y="20265"/>
                  </a:lnTo>
                  <a:cubicBezTo>
                    <a:pt x="146863" y="15928"/>
                    <a:pt x="157087" y="1573"/>
                    <a:pt x="169376" y="127"/>
                  </a:cubicBezTo>
                  <a:cubicBezTo>
                    <a:pt x="174437" y="-492"/>
                    <a:pt x="179290" y="1160"/>
                    <a:pt x="183215" y="4878"/>
                  </a:cubicBezTo>
                  <a:cubicBezTo>
                    <a:pt x="191889" y="13139"/>
                    <a:pt x="187759" y="24602"/>
                    <a:pt x="185900" y="29559"/>
                  </a:cubicBezTo>
                  <a:cubicBezTo>
                    <a:pt x="180426" y="44637"/>
                    <a:pt x="172578" y="58682"/>
                    <a:pt x="164936" y="72210"/>
                  </a:cubicBezTo>
                  <a:cubicBezTo>
                    <a:pt x="155848" y="88424"/>
                    <a:pt x="146450" y="105257"/>
                    <a:pt x="141390" y="123639"/>
                  </a:cubicBezTo>
                  <a:cubicBezTo>
                    <a:pt x="139531" y="130558"/>
                    <a:pt x="139738" y="136651"/>
                    <a:pt x="142010" y="140575"/>
                  </a:cubicBezTo>
                  <a:cubicBezTo>
                    <a:pt x="143456" y="143054"/>
                    <a:pt x="145728" y="144706"/>
                    <a:pt x="149032" y="145532"/>
                  </a:cubicBezTo>
                  <a:cubicBezTo>
                    <a:pt x="157397" y="147598"/>
                    <a:pt x="166691" y="143880"/>
                    <a:pt x="173920" y="140265"/>
                  </a:cubicBezTo>
                  <a:lnTo>
                    <a:pt x="176192" y="139129"/>
                  </a:lnTo>
                  <a:cubicBezTo>
                    <a:pt x="185074" y="134585"/>
                    <a:pt x="199738" y="127047"/>
                    <a:pt x="209136" y="137064"/>
                  </a:cubicBezTo>
                  <a:lnTo>
                    <a:pt x="209445" y="137374"/>
                  </a:lnTo>
                  <a:cubicBezTo>
                    <a:pt x="214093" y="142641"/>
                    <a:pt x="213060" y="149973"/>
                    <a:pt x="212750" y="151419"/>
                  </a:cubicBezTo>
                  <a:cubicBezTo>
                    <a:pt x="211201" y="159474"/>
                    <a:pt x="206347" y="166186"/>
                    <a:pt x="203662" y="169491"/>
                  </a:cubicBezTo>
                  <a:cubicBezTo>
                    <a:pt x="196123" y="178785"/>
                    <a:pt x="186829" y="185498"/>
                    <a:pt x="177741" y="191901"/>
                  </a:cubicBezTo>
                  <a:lnTo>
                    <a:pt x="172681" y="195515"/>
                  </a:lnTo>
                  <a:cubicBezTo>
                    <a:pt x="160598" y="204190"/>
                    <a:pt x="148722" y="212658"/>
                    <a:pt x="136123" y="220610"/>
                  </a:cubicBezTo>
                  <a:lnTo>
                    <a:pt x="134471" y="221642"/>
                  </a:lnTo>
                  <a:cubicBezTo>
                    <a:pt x="120839" y="230214"/>
                    <a:pt x="105452" y="239921"/>
                    <a:pt x="87586" y="239921"/>
                  </a:cubicBezTo>
                  <a:close/>
                  <a:moveTo>
                    <a:pt x="41218" y="91418"/>
                  </a:moveTo>
                  <a:cubicBezTo>
                    <a:pt x="32750" y="91418"/>
                    <a:pt x="26553" y="100093"/>
                    <a:pt x="22216" y="117959"/>
                  </a:cubicBezTo>
                  <a:cubicBezTo>
                    <a:pt x="18498" y="133553"/>
                    <a:pt x="16226" y="149973"/>
                    <a:pt x="13954" y="165876"/>
                  </a:cubicBezTo>
                  <a:cubicBezTo>
                    <a:pt x="12922" y="173209"/>
                    <a:pt x="11889" y="180438"/>
                    <a:pt x="10753" y="187667"/>
                  </a:cubicBezTo>
                  <a:cubicBezTo>
                    <a:pt x="8481" y="202021"/>
                    <a:pt x="15297" y="211935"/>
                    <a:pt x="30891" y="217202"/>
                  </a:cubicBezTo>
                  <a:cubicBezTo>
                    <a:pt x="34712" y="218441"/>
                    <a:pt x="38120" y="219680"/>
                    <a:pt x="41114" y="220713"/>
                  </a:cubicBezTo>
                  <a:cubicBezTo>
                    <a:pt x="57534" y="226393"/>
                    <a:pt x="65073" y="228975"/>
                    <a:pt x="86244" y="229698"/>
                  </a:cubicBezTo>
                  <a:cubicBezTo>
                    <a:pt x="101631" y="230111"/>
                    <a:pt x="115469" y="221436"/>
                    <a:pt x="128894" y="212968"/>
                  </a:cubicBezTo>
                  <a:lnTo>
                    <a:pt x="130547" y="211935"/>
                  </a:lnTo>
                  <a:cubicBezTo>
                    <a:pt x="142939" y="204190"/>
                    <a:pt x="154609" y="195825"/>
                    <a:pt x="166485" y="187253"/>
                  </a:cubicBezTo>
                  <a:lnTo>
                    <a:pt x="171545" y="183639"/>
                  </a:lnTo>
                  <a:cubicBezTo>
                    <a:pt x="180426" y="177339"/>
                    <a:pt x="188791" y="171350"/>
                    <a:pt x="195401" y="163088"/>
                  </a:cubicBezTo>
                  <a:cubicBezTo>
                    <a:pt x="199015" y="158647"/>
                    <a:pt x="201494" y="153794"/>
                    <a:pt x="202320" y="149560"/>
                  </a:cubicBezTo>
                  <a:cubicBezTo>
                    <a:pt x="202630" y="147907"/>
                    <a:pt x="202423" y="145326"/>
                    <a:pt x="201700" y="144499"/>
                  </a:cubicBezTo>
                  <a:lnTo>
                    <a:pt x="205108" y="140575"/>
                  </a:lnTo>
                  <a:lnTo>
                    <a:pt x="201287" y="144086"/>
                  </a:lnTo>
                  <a:cubicBezTo>
                    <a:pt x="197259" y="139749"/>
                    <a:pt x="187242" y="144913"/>
                    <a:pt x="180633" y="148320"/>
                  </a:cubicBezTo>
                  <a:lnTo>
                    <a:pt x="178258" y="149560"/>
                  </a:lnTo>
                  <a:cubicBezTo>
                    <a:pt x="169480" y="153897"/>
                    <a:pt x="157913" y="158441"/>
                    <a:pt x="146244" y="155549"/>
                  </a:cubicBezTo>
                  <a:cubicBezTo>
                    <a:pt x="140254" y="154000"/>
                    <a:pt x="135607" y="150696"/>
                    <a:pt x="132819" y="145842"/>
                  </a:cubicBezTo>
                  <a:cubicBezTo>
                    <a:pt x="127862" y="137271"/>
                    <a:pt x="129617" y="126634"/>
                    <a:pt x="131166" y="120954"/>
                  </a:cubicBezTo>
                  <a:cubicBezTo>
                    <a:pt x="136536" y="101332"/>
                    <a:pt x="146244" y="83983"/>
                    <a:pt x="155641" y="67253"/>
                  </a:cubicBezTo>
                  <a:cubicBezTo>
                    <a:pt x="162974" y="54138"/>
                    <a:pt x="170616" y="40506"/>
                    <a:pt x="175882" y="26151"/>
                  </a:cubicBezTo>
                  <a:cubicBezTo>
                    <a:pt x="178464" y="18923"/>
                    <a:pt x="178464" y="15101"/>
                    <a:pt x="175882" y="12520"/>
                  </a:cubicBezTo>
                  <a:cubicBezTo>
                    <a:pt x="174127" y="10867"/>
                    <a:pt x="172371" y="10248"/>
                    <a:pt x="170306" y="10454"/>
                  </a:cubicBezTo>
                  <a:cubicBezTo>
                    <a:pt x="164419" y="11177"/>
                    <a:pt x="156984" y="18716"/>
                    <a:pt x="152234" y="25945"/>
                  </a:cubicBezTo>
                  <a:lnTo>
                    <a:pt x="113197" y="86048"/>
                  </a:lnTo>
                  <a:cubicBezTo>
                    <a:pt x="112268" y="87494"/>
                    <a:pt x="110719" y="88320"/>
                    <a:pt x="109066" y="88424"/>
                  </a:cubicBezTo>
                  <a:cubicBezTo>
                    <a:pt x="107414" y="88424"/>
                    <a:pt x="105762" y="87804"/>
                    <a:pt x="104729" y="86461"/>
                  </a:cubicBezTo>
                  <a:cubicBezTo>
                    <a:pt x="99462" y="79749"/>
                    <a:pt x="88412" y="80368"/>
                    <a:pt x="83765" y="87597"/>
                  </a:cubicBezTo>
                  <a:cubicBezTo>
                    <a:pt x="82939" y="88940"/>
                    <a:pt x="81493" y="89766"/>
                    <a:pt x="79944" y="89973"/>
                  </a:cubicBezTo>
                  <a:cubicBezTo>
                    <a:pt x="78395" y="90179"/>
                    <a:pt x="76846" y="89560"/>
                    <a:pt x="75710" y="88527"/>
                  </a:cubicBezTo>
                  <a:cubicBezTo>
                    <a:pt x="70237" y="83053"/>
                    <a:pt x="59703" y="84396"/>
                    <a:pt x="55572" y="91625"/>
                  </a:cubicBezTo>
                  <a:cubicBezTo>
                    <a:pt x="54849" y="92864"/>
                    <a:pt x="53713" y="93690"/>
                    <a:pt x="52371" y="94103"/>
                  </a:cubicBezTo>
                  <a:cubicBezTo>
                    <a:pt x="51028" y="94517"/>
                    <a:pt x="49583" y="94310"/>
                    <a:pt x="48447" y="93587"/>
                  </a:cubicBezTo>
                  <a:cubicBezTo>
                    <a:pt x="46691" y="92554"/>
                    <a:pt x="44522" y="91935"/>
                    <a:pt x="41734" y="91831"/>
                  </a:cubicBezTo>
                  <a:cubicBezTo>
                    <a:pt x="41424" y="91831"/>
                    <a:pt x="41114" y="91831"/>
                    <a:pt x="40805" y="91831"/>
                  </a:cubicBezTo>
                  <a:close/>
                </a:path>
              </a:pathLst>
            </a:custGeom>
            <a:gradFill>
              <a:gsLst>
                <a:gs pos="0">
                  <a:srgbClr val="0078C2"/>
                </a:gs>
                <a:gs pos="45000">
                  <a:srgbClr val="0047FF"/>
                </a:gs>
                <a:gs pos="95000">
                  <a:srgbClr val="8453D2"/>
                </a:gs>
              </a:gsLst>
              <a:lin ang="2400144" scaled="1"/>
            </a:gradFill>
            <a:ln w="128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CZ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5D58D5A9-7327-64C0-1F93-12A2C657565E}"/>
                </a:ext>
              </a:extLst>
            </p:cNvPr>
            <p:cNvSpPr/>
            <p:nvPr/>
          </p:nvSpPr>
          <p:spPr>
            <a:xfrm>
              <a:off x="786397" y="1112061"/>
              <a:ext cx="335732" cy="327574"/>
            </a:xfrm>
            <a:custGeom>
              <a:avLst/>
              <a:gdLst>
                <a:gd name="connsiteX0" fmla="*/ 218108 w 335732"/>
                <a:gd name="connsiteY0" fmla="*/ 327574 h 327574"/>
                <a:gd name="connsiteX1" fmla="*/ 213151 w 335732"/>
                <a:gd name="connsiteY1" fmla="*/ 323960 h 327574"/>
                <a:gd name="connsiteX2" fmla="*/ 216455 w 335732"/>
                <a:gd name="connsiteY2" fmla="*/ 317454 h 327574"/>
                <a:gd name="connsiteX3" fmla="*/ 325406 w 335732"/>
                <a:gd name="connsiteY3" fmla="*/ 167711 h 327574"/>
                <a:gd name="connsiteX4" fmla="*/ 167815 w 335732"/>
                <a:gd name="connsiteY4" fmla="*/ 10327 h 327574"/>
                <a:gd name="connsiteX5" fmla="*/ 10224 w 335732"/>
                <a:gd name="connsiteY5" fmla="*/ 167711 h 327574"/>
                <a:gd name="connsiteX6" fmla="*/ 22204 w 335732"/>
                <a:gd name="connsiteY6" fmla="*/ 227815 h 327574"/>
                <a:gd name="connsiteX7" fmla="*/ 19415 w 335732"/>
                <a:gd name="connsiteY7" fmla="*/ 234527 h 327574"/>
                <a:gd name="connsiteX8" fmla="*/ 12703 w 335732"/>
                <a:gd name="connsiteY8" fmla="*/ 231739 h 327574"/>
                <a:gd name="connsiteX9" fmla="*/ 0 w 335732"/>
                <a:gd name="connsiteY9" fmla="*/ 167608 h 327574"/>
                <a:gd name="connsiteX10" fmla="*/ 167815 w 335732"/>
                <a:gd name="connsiteY10" fmla="*/ 0 h 327574"/>
                <a:gd name="connsiteX11" fmla="*/ 335733 w 335732"/>
                <a:gd name="connsiteY11" fmla="*/ 167711 h 327574"/>
                <a:gd name="connsiteX12" fmla="*/ 219657 w 335732"/>
                <a:gd name="connsiteY12" fmla="*/ 327264 h 327574"/>
                <a:gd name="connsiteX13" fmla="*/ 218108 w 335732"/>
                <a:gd name="connsiteY13" fmla="*/ 327471 h 3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732" h="327574">
                  <a:moveTo>
                    <a:pt x="218108" y="327574"/>
                  </a:moveTo>
                  <a:cubicBezTo>
                    <a:pt x="215939" y="327574"/>
                    <a:pt x="213874" y="326232"/>
                    <a:pt x="213151" y="323960"/>
                  </a:cubicBezTo>
                  <a:cubicBezTo>
                    <a:pt x="212325" y="321275"/>
                    <a:pt x="213770" y="318383"/>
                    <a:pt x="216455" y="317454"/>
                  </a:cubicBezTo>
                  <a:cubicBezTo>
                    <a:pt x="281619" y="296386"/>
                    <a:pt x="325406" y="236180"/>
                    <a:pt x="325406" y="167711"/>
                  </a:cubicBezTo>
                  <a:cubicBezTo>
                    <a:pt x="325406" y="80964"/>
                    <a:pt x="254665" y="10327"/>
                    <a:pt x="167815" y="10327"/>
                  </a:cubicBezTo>
                  <a:cubicBezTo>
                    <a:pt x="80964" y="10327"/>
                    <a:pt x="10224" y="80964"/>
                    <a:pt x="10224" y="167711"/>
                  </a:cubicBezTo>
                  <a:cubicBezTo>
                    <a:pt x="10224" y="188469"/>
                    <a:pt x="14252" y="208710"/>
                    <a:pt x="22204" y="227815"/>
                  </a:cubicBezTo>
                  <a:cubicBezTo>
                    <a:pt x="23340" y="230500"/>
                    <a:pt x="21997" y="233495"/>
                    <a:pt x="19415" y="234527"/>
                  </a:cubicBezTo>
                  <a:cubicBezTo>
                    <a:pt x="16730" y="235663"/>
                    <a:pt x="13735" y="234321"/>
                    <a:pt x="12703" y="231739"/>
                  </a:cubicBezTo>
                  <a:cubicBezTo>
                    <a:pt x="4235" y="211395"/>
                    <a:pt x="0" y="189811"/>
                    <a:pt x="0" y="167608"/>
                  </a:cubicBezTo>
                  <a:cubicBezTo>
                    <a:pt x="-206" y="75284"/>
                    <a:pt x="75181" y="0"/>
                    <a:pt x="167815" y="0"/>
                  </a:cubicBezTo>
                  <a:cubicBezTo>
                    <a:pt x="260449" y="0"/>
                    <a:pt x="335733" y="75284"/>
                    <a:pt x="335733" y="167711"/>
                  </a:cubicBezTo>
                  <a:cubicBezTo>
                    <a:pt x="335733" y="240724"/>
                    <a:pt x="289055" y="304855"/>
                    <a:pt x="219657" y="327264"/>
                  </a:cubicBezTo>
                  <a:cubicBezTo>
                    <a:pt x="219140" y="327471"/>
                    <a:pt x="218624" y="327471"/>
                    <a:pt x="218108" y="327471"/>
                  </a:cubicBezTo>
                  <a:close/>
                </a:path>
              </a:pathLst>
            </a:custGeom>
            <a:gradFill>
              <a:gsLst>
                <a:gs pos="0">
                  <a:srgbClr val="0078C2"/>
                </a:gs>
                <a:gs pos="45000">
                  <a:srgbClr val="0047FF"/>
                </a:gs>
                <a:gs pos="95000">
                  <a:srgbClr val="8453D2"/>
                </a:gs>
              </a:gsLst>
              <a:lin ang="2400144" scaled="1"/>
            </a:gradFill>
            <a:ln w="128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CZ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F79AA53-82CF-71C4-3015-5294C4CFFB83}"/>
                </a:ext>
              </a:extLst>
            </p:cNvPr>
            <p:cNvGrpSpPr/>
            <p:nvPr/>
          </p:nvGrpSpPr>
          <p:grpSpPr>
            <a:xfrm>
              <a:off x="1082369" y="949236"/>
              <a:ext cx="76887" cy="179484"/>
              <a:chOff x="1090638" y="1127476"/>
              <a:chExt cx="137136" cy="320129"/>
            </a:xfrm>
          </p:grpSpPr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095728EE-076F-FEF6-2B8B-BA9EC04111A5}"/>
                  </a:ext>
                </a:extLst>
              </p:cNvPr>
              <p:cNvSpPr/>
              <p:nvPr/>
            </p:nvSpPr>
            <p:spPr>
              <a:xfrm>
                <a:off x="1090638" y="1245419"/>
                <a:ext cx="136717" cy="172328"/>
              </a:xfrm>
              <a:custGeom>
                <a:avLst/>
                <a:gdLst>
                  <a:gd name="connsiteX0" fmla="*/ 126260 w 136717"/>
                  <a:gd name="connsiteY0" fmla="*/ 172328 h 172328"/>
                  <a:gd name="connsiteX1" fmla="*/ 115596 w 136717"/>
                  <a:gd name="connsiteY1" fmla="*/ 161664 h 172328"/>
                  <a:gd name="connsiteX2" fmla="*/ 115596 w 136717"/>
                  <a:gd name="connsiteY2" fmla="*/ 63343 h 172328"/>
                  <a:gd name="connsiteX3" fmla="*/ 68462 w 136717"/>
                  <a:gd name="connsiteY3" fmla="*/ 21328 h 172328"/>
                  <a:gd name="connsiteX4" fmla="*/ 21541 w 136717"/>
                  <a:gd name="connsiteY4" fmla="*/ 64196 h 172328"/>
                  <a:gd name="connsiteX5" fmla="*/ 21541 w 136717"/>
                  <a:gd name="connsiteY5" fmla="*/ 161664 h 172328"/>
                  <a:gd name="connsiteX6" fmla="*/ 10664 w 136717"/>
                  <a:gd name="connsiteY6" fmla="*/ 172328 h 172328"/>
                  <a:gd name="connsiteX7" fmla="*/ 0 w 136717"/>
                  <a:gd name="connsiteY7" fmla="*/ 161664 h 172328"/>
                  <a:gd name="connsiteX8" fmla="*/ 0 w 136717"/>
                  <a:gd name="connsiteY8" fmla="*/ 63130 h 172328"/>
                  <a:gd name="connsiteX9" fmla="*/ 68462 w 136717"/>
                  <a:gd name="connsiteY9" fmla="*/ 0 h 172328"/>
                  <a:gd name="connsiteX10" fmla="*/ 136711 w 136717"/>
                  <a:gd name="connsiteY10" fmla="*/ 62277 h 172328"/>
                  <a:gd name="connsiteX11" fmla="*/ 136711 w 136717"/>
                  <a:gd name="connsiteY11" fmla="*/ 161664 h 172328"/>
                  <a:gd name="connsiteX12" fmla="*/ 126260 w 136717"/>
                  <a:gd name="connsiteY12" fmla="*/ 172328 h 172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6717" h="172328">
                    <a:moveTo>
                      <a:pt x="126260" y="172328"/>
                    </a:moveTo>
                    <a:cubicBezTo>
                      <a:pt x="120288" y="172328"/>
                      <a:pt x="115596" y="167636"/>
                      <a:pt x="115596" y="161664"/>
                    </a:cubicBezTo>
                    <a:lnTo>
                      <a:pt x="115596" y="63343"/>
                    </a:lnTo>
                    <a:cubicBezTo>
                      <a:pt x="113464" y="44362"/>
                      <a:pt x="106425" y="21328"/>
                      <a:pt x="68462" y="21328"/>
                    </a:cubicBezTo>
                    <a:cubicBezTo>
                      <a:pt x="30499" y="21328"/>
                      <a:pt x="23461" y="44148"/>
                      <a:pt x="21541" y="64196"/>
                    </a:cubicBezTo>
                    <a:lnTo>
                      <a:pt x="21541" y="161664"/>
                    </a:lnTo>
                    <a:cubicBezTo>
                      <a:pt x="21541" y="167636"/>
                      <a:pt x="16636" y="172328"/>
                      <a:pt x="10664" y="172328"/>
                    </a:cubicBezTo>
                    <a:cubicBezTo>
                      <a:pt x="4692" y="172328"/>
                      <a:pt x="0" y="167636"/>
                      <a:pt x="0" y="161664"/>
                    </a:cubicBezTo>
                    <a:lnTo>
                      <a:pt x="0" y="63130"/>
                    </a:lnTo>
                    <a:cubicBezTo>
                      <a:pt x="5119" y="10877"/>
                      <a:pt x="40096" y="0"/>
                      <a:pt x="68462" y="0"/>
                    </a:cubicBezTo>
                    <a:cubicBezTo>
                      <a:pt x="96828" y="0"/>
                      <a:pt x="131805" y="10877"/>
                      <a:pt x="136711" y="62277"/>
                    </a:cubicBezTo>
                    <a:lnTo>
                      <a:pt x="136711" y="161664"/>
                    </a:lnTo>
                    <a:cubicBezTo>
                      <a:pt x="136924" y="167636"/>
                      <a:pt x="132232" y="172328"/>
                      <a:pt x="126260" y="172328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8C2"/>
                  </a:gs>
                  <a:gs pos="45000">
                    <a:srgbClr val="0047FF"/>
                  </a:gs>
                  <a:gs pos="95000">
                    <a:srgbClr val="8453D2"/>
                  </a:gs>
                </a:gsLst>
                <a:lin ang="2400144" scaled="1"/>
              </a:gradFill>
              <a:ln w="1285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CZ"/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880A66CC-11AF-DBB7-E44B-B4ABD7ACE5E5}"/>
                  </a:ext>
                </a:extLst>
              </p:cNvPr>
              <p:cNvSpPr/>
              <p:nvPr/>
            </p:nvSpPr>
            <p:spPr>
              <a:xfrm>
                <a:off x="1090851" y="1395779"/>
                <a:ext cx="136923" cy="51826"/>
              </a:xfrm>
              <a:custGeom>
                <a:avLst/>
                <a:gdLst>
                  <a:gd name="connsiteX0" fmla="*/ 68462 w 136923"/>
                  <a:gd name="connsiteY0" fmla="*/ 51826 h 51826"/>
                  <a:gd name="connsiteX1" fmla="*/ 0 w 136923"/>
                  <a:gd name="connsiteY1" fmla="*/ 10664 h 51826"/>
                  <a:gd name="connsiteX2" fmla="*/ 10664 w 136923"/>
                  <a:gd name="connsiteY2" fmla="*/ 0 h 51826"/>
                  <a:gd name="connsiteX3" fmla="*/ 21328 w 136923"/>
                  <a:gd name="connsiteY3" fmla="*/ 10664 h 51826"/>
                  <a:gd name="connsiteX4" fmla="*/ 68462 w 136923"/>
                  <a:gd name="connsiteY4" fmla="*/ 30499 h 51826"/>
                  <a:gd name="connsiteX5" fmla="*/ 115596 w 136923"/>
                  <a:gd name="connsiteY5" fmla="*/ 10664 h 51826"/>
                  <a:gd name="connsiteX6" fmla="*/ 126260 w 136923"/>
                  <a:gd name="connsiteY6" fmla="*/ 0 h 51826"/>
                  <a:gd name="connsiteX7" fmla="*/ 136924 w 136923"/>
                  <a:gd name="connsiteY7" fmla="*/ 10664 h 51826"/>
                  <a:gd name="connsiteX8" fmla="*/ 68462 w 136923"/>
                  <a:gd name="connsiteY8" fmla="*/ 51826 h 51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6923" h="51826">
                    <a:moveTo>
                      <a:pt x="68462" y="51826"/>
                    </a:moveTo>
                    <a:cubicBezTo>
                      <a:pt x="29432" y="51826"/>
                      <a:pt x="0" y="34124"/>
                      <a:pt x="0" y="10664"/>
                    </a:cubicBezTo>
                    <a:cubicBezTo>
                      <a:pt x="0" y="4692"/>
                      <a:pt x="4692" y="0"/>
                      <a:pt x="10664" y="0"/>
                    </a:cubicBezTo>
                    <a:cubicBezTo>
                      <a:pt x="16636" y="0"/>
                      <a:pt x="21328" y="4692"/>
                      <a:pt x="21328" y="10664"/>
                    </a:cubicBezTo>
                    <a:cubicBezTo>
                      <a:pt x="21328" y="18768"/>
                      <a:pt x="39670" y="30499"/>
                      <a:pt x="68462" y="30499"/>
                    </a:cubicBezTo>
                    <a:cubicBezTo>
                      <a:pt x="97254" y="30499"/>
                      <a:pt x="115596" y="18768"/>
                      <a:pt x="115596" y="10664"/>
                    </a:cubicBezTo>
                    <a:cubicBezTo>
                      <a:pt x="115596" y="4692"/>
                      <a:pt x="120288" y="0"/>
                      <a:pt x="126260" y="0"/>
                    </a:cubicBezTo>
                    <a:cubicBezTo>
                      <a:pt x="132232" y="0"/>
                      <a:pt x="136924" y="4692"/>
                      <a:pt x="136924" y="10664"/>
                    </a:cubicBezTo>
                    <a:cubicBezTo>
                      <a:pt x="136924" y="34124"/>
                      <a:pt x="107492" y="51826"/>
                      <a:pt x="68462" y="51826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8C2"/>
                  </a:gs>
                  <a:gs pos="45000">
                    <a:srgbClr val="0047FF"/>
                  </a:gs>
                  <a:gs pos="95000">
                    <a:srgbClr val="8453D2"/>
                  </a:gs>
                </a:gsLst>
                <a:lin ang="2400144" scaled="1"/>
              </a:gradFill>
              <a:ln w="1285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CZ"/>
              </a:p>
            </p:txBody>
          </p:sp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9AC1AA46-E45C-8342-FEFF-1A4106515BC3}"/>
                  </a:ext>
                </a:extLst>
              </p:cNvPr>
              <p:cNvSpPr/>
              <p:nvPr/>
            </p:nvSpPr>
            <p:spPr>
              <a:xfrm>
                <a:off x="1109406" y="1127476"/>
                <a:ext cx="98960" cy="98960"/>
              </a:xfrm>
              <a:custGeom>
                <a:avLst/>
                <a:gdLst>
                  <a:gd name="connsiteX0" fmla="*/ 49480 w 98960"/>
                  <a:gd name="connsiteY0" fmla="*/ 98961 h 98960"/>
                  <a:gd name="connsiteX1" fmla="*/ 0 w 98960"/>
                  <a:gd name="connsiteY1" fmla="*/ 49480 h 98960"/>
                  <a:gd name="connsiteX2" fmla="*/ 49480 w 98960"/>
                  <a:gd name="connsiteY2" fmla="*/ 0 h 98960"/>
                  <a:gd name="connsiteX3" fmla="*/ 98961 w 98960"/>
                  <a:gd name="connsiteY3" fmla="*/ 49480 h 98960"/>
                  <a:gd name="connsiteX4" fmla="*/ 49480 w 98960"/>
                  <a:gd name="connsiteY4" fmla="*/ 98961 h 98960"/>
                  <a:gd name="connsiteX5" fmla="*/ 49480 w 98960"/>
                  <a:gd name="connsiteY5" fmla="*/ 21114 h 98960"/>
                  <a:gd name="connsiteX6" fmla="*/ 21328 w 98960"/>
                  <a:gd name="connsiteY6" fmla="*/ 49267 h 98960"/>
                  <a:gd name="connsiteX7" fmla="*/ 49480 w 98960"/>
                  <a:gd name="connsiteY7" fmla="*/ 77420 h 98960"/>
                  <a:gd name="connsiteX8" fmla="*/ 77633 w 98960"/>
                  <a:gd name="connsiteY8" fmla="*/ 49267 h 98960"/>
                  <a:gd name="connsiteX9" fmla="*/ 49480 w 98960"/>
                  <a:gd name="connsiteY9" fmla="*/ 21114 h 98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8960" h="98960">
                    <a:moveTo>
                      <a:pt x="49480" y="98961"/>
                    </a:moveTo>
                    <a:cubicBezTo>
                      <a:pt x="22181" y="98961"/>
                      <a:pt x="0" y="76780"/>
                      <a:pt x="0" y="49480"/>
                    </a:cubicBezTo>
                    <a:cubicBezTo>
                      <a:pt x="0" y="22181"/>
                      <a:pt x="22181" y="0"/>
                      <a:pt x="49480" y="0"/>
                    </a:cubicBezTo>
                    <a:cubicBezTo>
                      <a:pt x="76780" y="0"/>
                      <a:pt x="98961" y="22181"/>
                      <a:pt x="98961" y="49480"/>
                    </a:cubicBezTo>
                    <a:cubicBezTo>
                      <a:pt x="98961" y="76780"/>
                      <a:pt x="76780" y="98961"/>
                      <a:pt x="49480" y="98961"/>
                    </a:cubicBezTo>
                    <a:close/>
                    <a:moveTo>
                      <a:pt x="49480" y="21114"/>
                    </a:moveTo>
                    <a:cubicBezTo>
                      <a:pt x="33911" y="21114"/>
                      <a:pt x="21328" y="33698"/>
                      <a:pt x="21328" y="49267"/>
                    </a:cubicBezTo>
                    <a:cubicBezTo>
                      <a:pt x="21328" y="64836"/>
                      <a:pt x="33911" y="77420"/>
                      <a:pt x="49480" y="77420"/>
                    </a:cubicBezTo>
                    <a:cubicBezTo>
                      <a:pt x="65050" y="77420"/>
                      <a:pt x="77633" y="64836"/>
                      <a:pt x="77633" y="49267"/>
                    </a:cubicBezTo>
                    <a:cubicBezTo>
                      <a:pt x="77633" y="33698"/>
                      <a:pt x="65050" y="21114"/>
                      <a:pt x="49480" y="21114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8C2"/>
                  </a:gs>
                  <a:gs pos="45000">
                    <a:srgbClr val="0047FF"/>
                  </a:gs>
                  <a:gs pos="95000">
                    <a:srgbClr val="8453D2"/>
                  </a:gs>
                </a:gsLst>
                <a:lin ang="2400144" scaled="1"/>
              </a:gradFill>
              <a:ln w="1285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CZ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CE3AC98-0B92-A08C-86DC-AB7F2AF75EAE}"/>
                </a:ext>
              </a:extLst>
            </p:cNvPr>
            <p:cNvGrpSpPr/>
            <p:nvPr/>
          </p:nvGrpSpPr>
          <p:grpSpPr>
            <a:xfrm>
              <a:off x="1154775" y="1151230"/>
              <a:ext cx="76887" cy="179484"/>
              <a:chOff x="1090638" y="1127476"/>
              <a:chExt cx="137136" cy="320129"/>
            </a:xfrm>
          </p:grpSpPr>
          <p:sp>
            <p:nvSpPr>
              <p:cNvPr id="19" name="Freeform 18">
                <a:extLst>
                  <a:ext uri="{FF2B5EF4-FFF2-40B4-BE49-F238E27FC236}">
                    <a16:creationId xmlns:a16="http://schemas.microsoft.com/office/drawing/2014/main" id="{9B28E029-BA1C-ACD5-0669-9B5C36977862}"/>
                  </a:ext>
                </a:extLst>
              </p:cNvPr>
              <p:cNvSpPr/>
              <p:nvPr/>
            </p:nvSpPr>
            <p:spPr>
              <a:xfrm>
                <a:off x="1090638" y="1245419"/>
                <a:ext cx="136717" cy="172328"/>
              </a:xfrm>
              <a:custGeom>
                <a:avLst/>
                <a:gdLst>
                  <a:gd name="connsiteX0" fmla="*/ 126260 w 136717"/>
                  <a:gd name="connsiteY0" fmla="*/ 172328 h 172328"/>
                  <a:gd name="connsiteX1" fmla="*/ 115596 w 136717"/>
                  <a:gd name="connsiteY1" fmla="*/ 161664 h 172328"/>
                  <a:gd name="connsiteX2" fmla="*/ 115596 w 136717"/>
                  <a:gd name="connsiteY2" fmla="*/ 63343 h 172328"/>
                  <a:gd name="connsiteX3" fmla="*/ 68462 w 136717"/>
                  <a:gd name="connsiteY3" fmla="*/ 21328 h 172328"/>
                  <a:gd name="connsiteX4" fmla="*/ 21541 w 136717"/>
                  <a:gd name="connsiteY4" fmla="*/ 64196 h 172328"/>
                  <a:gd name="connsiteX5" fmla="*/ 21541 w 136717"/>
                  <a:gd name="connsiteY5" fmla="*/ 161664 h 172328"/>
                  <a:gd name="connsiteX6" fmla="*/ 10664 w 136717"/>
                  <a:gd name="connsiteY6" fmla="*/ 172328 h 172328"/>
                  <a:gd name="connsiteX7" fmla="*/ 0 w 136717"/>
                  <a:gd name="connsiteY7" fmla="*/ 161664 h 172328"/>
                  <a:gd name="connsiteX8" fmla="*/ 0 w 136717"/>
                  <a:gd name="connsiteY8" fmla="*/ 63130 h 172328"/>
                  <a:gd name="connsiteX9" fmla="*/ 68462 w 136717"/>
                  <a:gd name="connsiteY9" fmla="*/ 0 h 172328"/>
                  <a:gd name="connsiteX10" fmla="*/ 136711 w 136717"/>
                  <a:gd name="connsiteY10" fmla="*/ 62277 h 172328"/>
                  <a:gd name="connsiteX11" fmla="*/ 136711 w 136717"/>
                  <a:gd name="connsiteY11" fmla="*/ 161664 h 172328"/>
                  <a:gd name="connsiteX12" fmla="*/ 126260 w 136717"/>
                  <a:gd name="connsiteY12" fmla="*/ 172328 h 172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6717" h="172328">
                    <a:moveTo>
                      <a:pt x="126260" y="172328"/>
                    </a:moveTo>
                    <a:cubicBezTo>
                      <a:pt x="120288" y="172328"/>
                      <a:pt x="115596" y="167636"/>
                      <a:pt x="115596" y="161664"/>
                    </a:cubicBezTo>
                    <a:lnTo>
                      <a:pt x="115596" y="63343"/>
                    </a:lnTo>
                    <a:cubicBezTo>
                      <a:pt x="113464" y="44362"/>
                      <a:pt x="106425" y="21328"/>
                      <a:pt x="68462" y="21328"/>
                    </a:cubicBezTo>
                    <a:cubicBezTo>
                      <a:pt x="30499" y="21328"/>
                      <a:pt x="23461" y="44148"/>
                      <a:pt x="21541" y="64196"/>
                    </a:cubicBezTo>
                    <a:lnTo>
                      <a:pt x="21541" y="161664"/>
                    </a:lnTo>
                    <a:cubicBezTo>
                      <a:pt x="21541" y="167636"/>
                      <a:pt x="16636" y="172328"/>
                      <a:pt x="10664" y="172328"/>
                    </a:cubicBezTo>
                    <a:cubicBezTo>
                      <a:pt x="4692" y="172328"/>
                      <a:pt x="0" y="167636"/>
                      <a:pt x="0" y="161664"/>
                    </a:cubicBezTo>
                    <a:lnTo>
                      <a:pt x="0" y="63130"/>
                    </a:lnTo>
                    <a:cubicBezTo>
                      <a:pt x="5119" y="10877"/>
                      <a:pt x="40096" y="0"/>
                      <a:pt x="68462" y="0"/>
                    </a:cubicBezTo>
                    <a:cubicBezTo>
                      <a:pt x="96828" y="0"/>
                      <a:pt x="131805" y="10877"/>
                      <a:pt x="136711" y="62277"/>
                    </a:cubicBezTo>
                    <a:lnTo>
                      <a:pt x="136711" y="161664"/>
                    </a:lnTo>
                    <a:cubicBezTo>
                      <a:pt x="136924" y="167636"/>
                      <a:pt x="132232" y="172328"/>
                      <a:pt x="126260" y="172328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8C2"/>
                  </a:gs>
                  <a:gs pos="45000">
                    <a:srgbClr val="0047FF"/>
                  </a:gs>
                  <a:gs pos="95000">
                    <a:srgbClr val="8453D2"/>
                  </a:gs>
                </a:gsLst>
                <a:lin ang="2400144" scaled="1"/>
              </a:gradFill>
              <a:ln w="1285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CZ"/>
              </a:p>
            </p:txBody>
          </p:sp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45F883FE-D874-A5A1-3A36-752A12AB2E42}"/>
                  </a:ext>
                </a:extLst>
              </p:cNvPr>
              <p:cNvSpPr/>
              <p:nvPr/>
            </p:nvSpPr>
            <p:spPr>
              <a:xfrm>
                <a:off x="1090851" y="1395779"/>
                <a:ext cx="136923" cy="51826"/>
              </a:xfrm>
              <a:custGeom>
                <a:avLst/>
                <a:gdLst>
                  <a:gd name="connsiteX0" fmla="*/ 68462 w 136923"/>
                  <a:gd name="connsiteY0" fmla="*/ 51826 h 51826"/>
                  <a:gd name="connsiteX1" fmla="*/ 0 w 136923"/>
                  <a:gd name="connsiteY1" fmla="*/ 10664 h 51826"/>
                  <a:gd name="connsiteX2" fmla="*/ 10664 w 136923"/>
                  <a:gd name="connsiteY2" fmla="*/ 0 h 51826"/>
                  <a:gd name="connsiteX3" fmla="*/ 21328 w 136923"/>
                  <a:gd name="connsiteY3" fmla="*/ 10664 h 51826"/>
                  <a:gd name="connsiteX4" fmla="*/ 68462 w 136923"/>
                  <a:gd name="connsiteY4" fmla="*/ 30499 h 51826"/>
                  <a:gd name="connsiteX5" fmla="*/ 115596 w 136923"/>
                  <a:gd name="connsiteY5" fmla="*/ 10664 h 51826"/>
                  <a:gd name="connsiteX6" fmla="*/ 126260 w 136923"/>
                  <a:gd name="connsiteY6" fmla="*/ 0 h 51826"/>
                  <a:gd name="connsiteX7" fmla="*/ 136924 w 136923"/>
                  <a:gd name="connsiteY7" fmla="*/ 10664 h 51826"/>
                  <a:gd name="connsiteX8" fmla="*/ 68462 w 136923"/>
                  <a:gd name="connsiteY8" fmla="*/ 51826 h 51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6923" h="51826">
                    <a:moveTo>
                      <a:pt x="68462" y="51826"/>
                    </a:moveTo>
                    <a:cubicBezTo>
                      <a:pt x="29432" y="51826"/>
                      <a:pt x="0" y="34124"/>
                      <a:pt x="0" y="10664"/>
                    </a:cubicBezTo>
                    <a:cubicBezTo>
                      <a:pt x="0" y="4692"/>
                      <a:pt x="4692" y="0"/>
                      <a:pt x="10664" y="0"/>
                    </a:cubicBezTo>
                    <a:cubicBezTo>
                      <a:pt x="16636" y="0"/>
                      <a:pt x="21328" y="4692"/>
                      <a:pt x="21328" y="10664"/>
                    </a:cubicBezTo>
                    <a:cubicBezTo>
                      <a:pt x="21328" y="18768"/>
                      <a:pt x="39670" y="30499"/>
                      <a:pt x="68462" y="30499"/>
                    </a:cubicBezTo>
                    <a:cubicBezTo>
                      <a:pt x="97254" y="30499"/>
                      <a:pt x="115596" y="18768"/>
                      <a:pt x="115596" y="10664"/>
                    </a:cubicBezTo>
                    <a:cubicBezTo>
                      <a:pt x="115596" y="4692"/>
                      <a:pt x="120288" y="0"/>
                      <a:pt x="126260" y="0"/>
                    </a:cubicBezTo>
                    <a:cubicBezTo>
                      <a:pt x="132232" y="0"/>
                      <a:pt x="136924" y="4692"/>
                      <a:pt x="136924" y="10664"/>
                    </a:cubicBezTo>
                    <a:cubicBezTo>
                      <a:pt x="136924" y="34124"/>
                      <a:pt x="107492" y="51826"/>
                      <a:pt x="68462" y="51826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8C2"/>
                  </a:gs>
                  <a:gs pos="45000">
                    <a:srgbClr val="0047FF"/>
                  </a:gs>
                  <a:gs pos="95000">
                    <a:srgbClr val="8453D2"/>
                  </a:gs>
                </a:gsLst>
                <a:lin ang="2400144" scaled="1"/>
              </a:gradFill>
              <a:ln w="1285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CZ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0C0C3D16-DE74-B0A2-3D3A-4440C2D2D944}"/>
                  </a:ext>
                </a:extLst>
              </p:cNvPr>
              <p:cNvSpPr/>
              <p:nvPr/>
            </p:nvSpPr>
            <p:spPr>
              <a:xfrm>
                <a:off x="1109406" y="1127476"/>
                <a:ext cx="98960" cy="98960"/>
              </a:xfrm>
              <a:custGeom>
                <a:avLst/>
                <a:gdLst>
                  <a:gd name="connsiteX0" fmla="*/ 49480 w 98960"/>
                  <a:gd name="connsiteY0" fmla="*/ 98961 h 98960"/>
                  <a:gd name="connsiteX1" fmla="*/ 0 w 98960"/>
                  <a:gd name="connsiteY1" fmla="*/ 49480 h 98960"/>
                  <a:gd name="connsiteX2" fmla="*/ 49480 w 98960"/>
                  <a:gd name="connsiteY2" fmla="*/ 0 h 98960"/>
                  <a:gd name="connsiteX3" fmla="*/ 98961 w 98960"/>
                  <a:gd name="connsiteY3" fmla="*/ 49480 h 98960"/>
                  <a:gd name="connsiteX4" fmla="*/ 49480 w 98960"/>
                  <a:gd name="connsiteY4" fmla="*/ 98961 h 98960"/>
                  <a:gd name="connsiteX5" fmla="*/ 49480 w 98960"/>
                  <a:gd name="connsiteY5" fmla="*/ 21114 h 98960"/>
                  <a:gd name="connsiteX6" fmla="*/ 21328 w 98960"/>
                  <a:gd name="connsiteY6" fmla="*/ 49267 h 98960"/>
                  <a:gd name="connsiteX7" fmla="*/ 49480 w 98960"/>
                  <a:gd name="connsiteY7" fmla="*/ 77420 h 98960"/>
                  <a:gd name="connsiteX8" fmla="*/ 77633 w 98960"/>
                  <a:gd name="connsiteY8" fmla="*/ 49267 h 98960"/>
                  <a:gd name="connsiteX9" fmla="*/ 49480 w 98960"/>
                  <a:gd name="connsiteY9" fmla="*/ 21114 h 98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8960" h="98960">
                    <a:moveTo>
                      <a:pt x="49480" y="98961"/>
                    </a:moveTo>
                    <a:cubicBezTo>
                      <a:pt x="22181" y="98961"/>
                      <a:pt x="0" y="76780"/>
                      <a:pt x="0" y="49480"/>
                    </a:cubicBezTo>
                    <a:cubicBezTo>
                      <a:pt x="0" y="22181"/>
                      <a:pt x="22181" y="0"/>
                      <a:pt x="49480" y="0"/>
                    </a:cubicBezTo>
                    <a:cubicBezTo>
                      <a:pt x="76780" y="0"/>
                      <a:pt x="98961" y="22181"/>
                      <a:pt x="98961" y="49480"/>
                    </a:cubicBezTo>
                    <a:cubicBezTo>
                      <a:pt x="98961" y="76780"/>
                      <a:pt x="76780" y="98961"/>
                      <a:pt x="49480" y="98961"/>
                    </a:cubicBezTo>
                    <a:close/>
                    <a:moveTo>
                      <a:pt x="49480" y="21114"/>
                    </a:moveTo>
                    <a:cubicBezTo>
                      <a:pt x="33911" y="21114"/>
                      <a:pt x="21328" y="33698"/>
                      <a:pt x="21328" y="49267"/>
                    </a:cubicBezTo>
                    <a:cubicBezTo>
                      <a:pt x="21328" y="64836"/>
                      <a:pt x="33911" y="77420"/>
                      <a:pt x="49480" y="77420"/>
                    </a:cubicBezTo>
                    <a:cubicBezTo>
                      <a:pt x="65050" y="77420"/>
                      <a:pt x="77633" y="64836"/>
                      <a:pt x="77633" y="49267"/>
                    </a:cubicBezTo>
                    <a:cubicBezTo>
                      <a:pt x="77633" y="33698"/>
                      <a:pt x="65050" y="21114"/>
                      <a:pt x="49480" y="21114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8C2"/>
                  </a:gs>
                  <a:gs pos="45000">
                    <a:srgbClr val="0047FF"/>
                  </a:gs>
                  <a:gs pos="95000">
                    <a:srgbClr val="8453D2"/>
                  </a:gs>
                </a:gsLst>
                <a:lin ang="2400144" scaled="1"/>
              </a:gradFill>
              <a:ln w="1285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CZ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65D756C-8480-3B29-737B-C890A7421E88}"/>
                </a:ext>
              </a:extLst>
            </p:cNvPr>
            <p:cNvGrpSpPr/>
            <p:nvPr/>
          </p:nvGrpSpPr>
          <p:grpSpPr>
            <a:xfrm>
              <a:off x="908402" y="957031"/>
              <a:ext cx="76652" cy="162744"/>
              <a:chOff x="1090638" y="1127476"/>
              <a:chExt cx="136717" cy="290271"/>
            </a:xfrm>
          </p:grpSpPr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93206F8B-DAA3-6759-9557-35EBDBDB2D11}"/>
                  </a:ext>
                </a:extLst>
              </p:cNvPr>
              <p:cNvSpPr/>
              <p:nvPr/>
            </p:nvSpPr>
            <p:spPr>
              <a:xfrm>
                <a:off x="1090638" y="1245419"/>
                <a:ext cx="136717" cy="172328"/>
              </a:xfrm>
              <a:custGeom>
                <a:avLst/>
                <a:gdLst>
                  <a:gd name="connsiteX0" fmla="*/ 126260 w 136717"/>
                  <a:gd name="connsiteY0" fmla="*/ 172328 h 172328"/>
                  <a:gd name="connsiteX1" fmla="*/ 115596 w 136717"/>
                  <a:gd name="connsiteY1" fmla="*/ 161664 h 172328"/>
                  <a:gd name="connsiteX2" fmla="*/ 115596 w 136717"/>
                  <a:gd name="connsiteY2" fmla="*/ 63343 h 172328"/>
                  <a:gd name="connsiteX3" fmla="*/ 68462 w 136717"/>
                  <a:gd name="connsiteY3" fmla="*/ 21328 h 172328"/>
                  <a:gd name="connsiteX4" fmla="*/ 21541 w 136717"/>
                  <a:gd name="connsiteY4" fmla="*/ 64196 h 172328"/>
                  <a:gd name="connsiteX5" fmla="*/ 21541 w 136717"/>
                  <a:gd name="connsiteY5" fmla="*/ 161664 h 172328"/>
                  <a:gd name="connsiteX6" fmla="*/ 10664 w 136717"/>
                  <a:gd name="connsiteY6" fmla="*/ 172328 h 172328"/>
                  <a:gd name="connsiteX7" fmla="*/ 0 w 136717"/>
                  <a:gd name="connsiteY7" fmla="*/ 161664 h 172328"/>
                  <a:gd name="connsiteX8" fmla="*/ 0 w 136717"/>
                  <a:gd name="connsiteY8" fmla="*/ 63130 h 172328"/>
                  <a:gd name="connsiteX9" fmla="*/ 68462 w 136717"/>
                  <a:gd name="connsiteY9" fmla="*/ 0 h 172328"/>
                  <a:gd name="connsiteX10" fmla="*/ 136711 w 136717"/>
                  <a:gd name="connsiteY10" fmla="*/ 62277 h 172328"/>
                  <a:gd name="connsiteX11" fmla="*/ 136711 w 136717"/>
                  <a:gd name="connsiteY11" fmla="*/ 161664 h 172328"/>
                  <a:gd name="connsiteX12" fmla="*/ 126260 w 136717"/>
                  <a:gd name="connsiteY12" fmla="*/ 172328 h 172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6717" h="172328">
                    <a:moveTo>
                      <a:pt x="126260" y="172328"/>
                    </a:moveTo>
                    <a:cubicBezTo>
                      <a:pt x="120288" y="172328"/>
                      <a:pt x="115596" y="167636"/>
                      <a:pt x="115596" y="161664"/>
                    </a:cubicBezTo>
                    <a:lnTo>
                      <a:pt x="115596" y="63343"/>
                    </a:lnTo>
                    <a:cubicBezTo>
                      <a:pt x="113464" y="44362"/>
                      <a:pt x="106425" y="21328"/>
                      <a:pt x="68462" y="21328"/>
                    </a:cubicBezTo>
                    <a:cubicBezTo>
                      <a:pt x="30499" y="21328"/>
                      <a:pt x="23461" y="44148"/>
                      <a:pt x="21541" y="64196"/>
                    </a:cubicBezTo>
                    <a:lnTo>
                      <a:pt x="21541" y="161664"/>
                    </a:lnTo>
                    <a:cubicBezTo>
                      <a:pt x="21541" y="167636"/>
                      <a:pt x="16636" y="172328"/>
                      <a:pt x="10664" y="172328"/>
                    </a:cubicBezTo>
                    <a:cubicBezTo>
                      <a:pt x="4692" y="172328"/>
                      <a:pt x="0" y="167636"/>
                      <a:pt x="0" y="161664"/>
                    </a:cubicBezTo>
                    <a:lnTo>
                      <a:pt x="0" y="63130"/>
                    </a:lnTo>
                    <a:cubicBezTo>
                      <a:pt x="5119" y="10877"/>
                      <a:pt x="40096" y="0"/>
                      <a:pt x="68462" y="0"/>
                    </a:cubicBezTo>
                    <a:cubicBezTo>
                      <a:pt x="96828" y="0"/>
                      <a:pt x="131805" y="10877"/>
                      <a:pt x="136711" y="62277"/>
                    </a:cubicBezTo>
                    <a:lnTo>
                      <a:pt x="136711" y="161664"/>
                    </a:lnTo>
                    <a:cubicBezTo>
                      <a:pt x="136924" y="167636"/>
                      <a:pt x="132232" y="172328"/>
                      <a:pt x="126260" y="172328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8C2"/>
                  </a:gs>
                  <a:gs pos="45000">
                    <a:srgbClr val="0047FF"/>
                  </a:gs>
                  <a:gs pos="95000">
                    <a:srgbClr val="8453D2"/>
                  </a:gs>
                </a:gsLst>
                <a:lin ang="2400144" scaled="1"/>
              </a:gradFill>
              <a:ln w="1285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CZ"/>
              </a:p>
            </p:txBody>
          </p:sp>
          <p:sp>
            <p:nvSpPr>
              <p:cNvPr id="18" name="Freeform 17">
                <a:extLst>
                  <a:ext uri="{FF2B5EF4-FFF2-40B4-BE49-F238E27FC236}">
                    <a16:creationId xmlns:a16="http://schemas.microsoft.com/office/drawing/2014/main" id="{ED96F8E7-B8CA-D963-BF57-C40C1FF0FF9A}"/>
                  </a:ext>
                </a:extLst>
              </p:cNvPr>
              <p:cNvSpPr/>
              <p:nvPr/>
            </p:nvSpPr>
            <p:spPr>
              <a:xfrm>
                <a:off x="1109406" y="1127476"/>
                <a:ext cx="98960" cy="98960"/>
              </a:xfrm>
              <a:custGeom>
                <a:avLst/>
                <a:gdLst>
                  <a:gd name="connsiteX0" fmla="*/ 49480 w 98960"/>
                  <a:gd name="connsiteY0" fmla="*/ 98961 h 98960"/>
                  <a:gd name="connsiteX1" fmla="*/ 0 w 98960"/>
                  <a:gd name="connsiteY1" fmla="*/ 49480 h 98960"/>
                  <a:gd name="connsiteX2" fmla="*/ 49480 w 98960"/>
                  <a:gd name="connsiteY2" fmla="*/ 0 h 98960"/>
                  <a:gd name="connsiteX3" fmla="*/ 98961 w 98960"/>
                  <a:gd name="connsiteY3" fmla="*/ 49480 h 98960"/>
                  <a:gd name="connsiteX4" fmla="*/ 49480 w 98960"/>
                  <a:gd name="connsiteY4" fmla="*/ 98961 h 98960"/>
                  <a:gd name="connsiteX5" fmla="*/ 49480 w 98960"/>
                  <a:gd name="connsiteY5" fmla="*/ 21114 h 98960"/>
                  <a:gd name="connsiteX6" fmla="*/ 21328 w 98960"/>
                  <a:gd name="connsiteY6" fmla="*/ 49267 h 98960"/>
                  <a:gd name="connsiteX7" fmla="*/ 49480 w 98960"/>
                  <a:gd name="connsiteY7" fmla="*/ 77420 h 98960"/>
                  <a:gd name="connsiteX8" fmla="*/ 77633 w 98960"/>
                  <a:gd name="connsiteY8" fmla="*/ 49267 h 98960"/>
                  <a:gd name="connsiteX9" fmla="*/ 49480 w 98960"/>
                  <a:gd name="connsiteY9" fmla="*/ 21114 h 98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8960" h="98960">
                    <a:moveTo>
                      <a:pt x="49480" y="98961"/>
                    </a:moveTo>
                    <a:cubicBezTo>
                      <a:pt x="22181" y="98961"/>
                      <a:pt x="0" y="76780"/>
                      <a:pt x="0" y="49480"/>
                    </a:cubicBezTo>
                    <a:cubicBezTo>
                      <a:pt x="0" y="22181"/>
                      <a:pt x="22181" y="0"/>
                      <a:pt x="49480" y="0"/>
                    </a:cubicBezTo>
                    <a:cubicBezTo>
                      <a:pt x="76780" y="0"/>
                      <a:pt x="98961" y="22181"/>
                      <a:pt x="98961" y="49480"/>
                    </a:cubicBezTo>
                    <a:cubicBezTo>
                      <a:pt x="98961" y="76780"/>
                      <a:pt x="76780" y="98961"/>
                      <a:pt x="49480" y="98961"/>
                    </a:cubicBezTo>
                    <a:close/>
                    <a:moveTo>
                      <a:pt x="49480" y="21114"/>
                    </a:moveTo>
                    <a:cubicBezTo>
                      <a:pt x="33911" y="21114"/>
                      <a:pt x="21328" y="33698"/>
                      <a:pt x="21328" y="49267"/>
                    </a:cubicBezTo>
                    <a:cubicBezTo>
                      <a:pt x="21328" y="64836"/>
                      <a:pt x="33911" y="77420"/>
                      <a:pt x="49480" y="77420"/>
                    </a:cubicBezTo>
                    <a:cubicBezTo>
                      <a:pt x="65050" y="77420"/>
                      <a:pt x="77633" y="64836"/>
                      <a:pt x="77633" y="49267"/>
                    </a:cubicBezTo>
                    <a:cubicBezTo>
                      <a:pt x="77633" y="33698"/>
                      <a:pt x="65050" y="21114"/>
                      <a:pt x="49480" y="21114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78C2"/>
                  </a:gs>
                  <a:gs pos="45000">
                    <a:srgbClr val="0047FF"/>
                  </a:gs>
                  <a:gs pos="95000">
                    <a:srgbClr val="8453D2"/>
                  </a:gs>
                </a:gsLst>
                <a:lin ang="2400144" scaled="1"/>
              </a:gradFill>
              <a:ln w="1285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CZ"/>
              </a:p>
            </p:txBody>
          </p:sp>
        </p:grpSp>
      </p:grpSp>
      <p:pic>
        <p:nvPicPr>
          <p:cNvPr id="38" name="Graphic 37">
            <a:extLst>
              <a:ext uri="{FF2B5EF4-FFF2-40B4-BE49-F238E27FC236}">
                <a16:creationId xmlns:a16="http://schemas.microsoft.com/office/drawing/2014/main" id="{A9CB7979-22E0-75BC-5A85-EC4C9B23F7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3353" y="3525598"/>
            <a:ext cx="540988" cy="540988"/>
          </a:xfrm>
          <a:prstGeom prst="rect">
            <a:avLst/>
          </a:prstGeom>
        </p:spPr>
      </p:pic>
      <p:pic>
        <p:nvPicPr>
          <p:cNvPr id="6" name="Picture 5" descr="A qr code on a white square&#10;&#10;AI-generated content may be incorrect.">
            <a:extLst>
              <a:ext uri="{FF2B5EF4-FFF2-40B4-BE49-F238E27FC236}">
                <a16:creationId xmlns:a16="http://schemas.microsoft.com/office/drawing/2014/main" id="{00FA2A5E-0EC8-159E-73FC-C8293FB174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4467" y="4375695"/>
            <a:ext cx="1729505" cy="1613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81865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5f19a31-b05c-482a-8298-0d264d1518ce" xsi:nil="true"/>
    <lcf76f155ced4ddcb4097134ff3c332f xmlns="5625fcde-ddca-405d-94a5-c055b15a9816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6A8B344D7FD4F44958204429AA8D27B" ma:contentTypeVersion="12" ma:contentTypeDescription="Create a new document." ma:contentTypeScope="" ma:versionID="d1d0f1efaee8b0084634e9e043f138ea">
  <xsd:schema xmlns:xsd="http://www.w3.org/2001/XMLSchema" xmlns:xs="http://www.w3.org/2001/XMLSchema" xmlns:p="http://schemas.microsoft.com/office/2006/metadata/properties" xmlns:ns2="5625fcde-ddca-405d-94a5-c055b15a9816" xmlns:ns3="d5f19a31-b05c-482a-8298-0d264d1518ce" targetNamespace="http://schemas.microsoft.com/office/2006/metadata/properties" ma:root="true" ma:fieldsID="57c6b0d8ccf3773dc19bbb4351e1555f" ns2:_="" ns3:_="">
    <xsd:import namespace="5625fcde-ddca-405d-94a5-c055b15a9816"/>
    <xsd:import namespace="d5f19a31-b05c-482a-8298-0d264d1518c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25fcde-ddca-405d-94a5-c055b15a981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debda6a7-6b37-4000-ac6c-4fd0a96389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f19a31-b05c-482a-8298-0d264d1518ce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90db855-62fa-463a-b103-f2acc7928c3d}" ma:internalName="TaxCatchAll" ma:showField="CatchAllData" ma:web="d5f19a31-b05c-482a-8298-0d264d1518c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E47D138-7E61-4CD1-8333-CFB08E6024FD}">
  <ds:schemaRefs>
    <ds:schemaRef ds:uri="5625fcde-ddca-405d-94a5-c055b15a9816"/>
    <ds:schemaRef ds:uri="d5f19a31-b05c-482a-8298-0d264d1518c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EBBF2B1-7219-43BA-87C0-1A7CCA9A656E}">
  <ds:schemaRefs>
    <ds:schemaRef ds:uri="5625fcde-ddca-405d-94a5-c055b15a9816"/>
    <ds:schemaRef ds:uri="d5f19a31-b05c-482a-8298-0d264d1518c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78CF90A0-6806-4AB0-9C81-EAD8F963A98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38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Olga Stralets</dc:creator>
  <cp:revision>1</cp:revision>
  <dcterms:created xsi:type="dcterms:W3CDTF">2025-06-27T12:06:40Z</dcterms:created>
  <dcterms:modified xsi:type="dcterms:W3CDTF">2025-09-05T14:31:43Z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0x01010016A8B344D7FD4F44958204429AA8D27B</vt:lpwstr>
  </property>
  <property fmtid="{D5CDD505-2E9C-101B-9397-08002B2CF9AE}" pid="3" name="MediaServiceImageTags">
    <vt:lpwstr/>
  </property>
  <property fmtid="{D5CDD505-2E9C-101B-9397-08002B2CF9AE}" pid="4" name="MSIP_Label_2a535040-0af2-483f-adc3-a132c21e3e2b_Enabled">
    <vt:lpwstr>true</vt:lpwstr>
  </property>
  <property fmtid="{D5CDD505-2E9C-101B-9397-08002B2CF9AE}" pid="5" name="MSIP_Label_2a535040-0af2-483f-adc3-a132c21e3e2b_SetDate">
    <vt:lpwstr>2025-09-01T17:30:19Z</vt:lpwstr>
  </property>
  <property fmtid="{D5CDD505-2E9C-101B-9397-08002B2CF9AE}" pid="6" name="MSIP_Label_2a535040-0af2-483f-adc3-a132c21e3e2b_Method">
    <vt:lpwstr>Privileged</vt:lpwstr>
  </property>
  <property fmtid="{D5CDD505-2E9C-101B-9397-08002B2CF9AE}" pid="7" name="MSIP_Label_2a535040-0af2-483f-adc3-a132c21e3e2b_Name">
    <vt:lpwstr>EPAM_Confidential</vt:lpwstr>
  </property>
  <property fmtid="{D5CDD505-2E9C-101B-9397-08002B2CF9AE}" pid="8" name="MSIP_Label_2a535040-0af2-483f-adc3-a132c21e3e2b_SiteId">
    <vt:lpwstr>b41b72d0-4e9f-4c26-8a69-f949f367c91d</vt:lpwstr>
  </property>
  <property fmtid="{D5CDD505-2E9C-101B-9397-08002B2CF9AE}" pid="9" name="MSIP_Label_2a535040-0af2-483f-adc3-a132c21e3e2b_ActionId">
    <vt:lpwstr>e1c35a69-bcc4-4029-8269-a19a5193b1af</vt:lpwstr>
  </property>
  <property fmtid="{D5CDD505-2E9C-101B-9397-08002B2CF9AE}" pid="10" name="MSIP_Label_2a535040-0af2-483f-adc3-a132c21e3e2b_ContentBits">
    <vt:lpwstr>0</vt:lpwstr>
  </property>
  <property fmtid="{D5CDD505-2E9C-101B-9397-08002B2CF9AE}" pid="11" name="MSIP_Label_2a535040-0af2-483f-adc3-a132c21e3e2b_Tag">
    <vt:lpwstr>50, 0, 1, 1</vt:lpwstr>
  </property>
</Properties>
</file>

<file path=docProps/thumbnail.jpeg>
</file>